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33" r:id="rId2"/>
  </p:sldMasterIdLst>
  <p:notesMasterIdLst>
    <p:notesMasterId r:id="rId27"/>
  </p:notesMasterIdLst>
  <p:handoutMasterIdLst>
    <p:handoutMasterId r:id="rId28"/>
  </p:handoutMasterIdLst>
  <p:sldIdLst>
    <p:sldId id="260" r:id="rId3"/>
    <p:sldId id="329" r:id="rId4"/>
    <p:sldId id="328" r:id="rId5"/>
    <p:sldId id="311" r:id="rId6"/>
    <p:sldId id="364" r:id="rId7"/>
    <p:sldId id="370" r:id="rId8"/>
    <p:sldId id="368" r:id="rId9"/>
    <p:sldId id="330" r:id="rId10"/>
    <p:sldId id="367" r:id="rId11"/>
    <p:sldId id="361" r:id="rId12"/>
    <p:sldId id="314" r:id="rId13"/>
    <p:sldId id="332" r:id="rId14"/>
    <p:sldId id="356" r:id="rId15"/>
    <p:sldId id="371" r:id="rId16"/>
    <p:sldId id="322" r:id="rId17"/>
    <p:sldId id="333" r:id="rId18"/>
    <p:sldId id="318" r:id="rId19"/>
    <p:sldId id="306" r:id="rId20"/>
    <p:sldId id="326" r:id="rId21"/>
    <p:sldId id="258" r:id="rId22"/>
    <p:sldId id="365" r:id="rId23"/>
    <p:sldId id="372" r:id="rId24"/>
    <p:sldId id="366" r:id="rId25"/>
    <p:sldId id="363" r:id="rId26"/>
  </p:sldIdLst>
  <p:sldSz cx="14630400" cy="8229600"/>
  <p:notesSz cx="6858000" cy="9144000"/>
  <p:custDataLst>
    <p:tags r:id="rId29"/>
  </p:custData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CE2656-4491-9EA6-0579-6A36D6DEB63B}" name="Niazi, Hassan" initials="NH" userId="S::hassan.niazi@pnnl.gov::df09006c-9d80-4d1a-b0b5-384b20ebb9d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8CA"/>
    <a:srgbClr val="014761"/>
    <a:srgbClr val="000000"/>
    <a:srgbClr val="719500"/>
    <a:srgbClr val="007836"/>
    <a:srgbClr val="BE0F34"/>
    <a:srgbClr val="820150"/>
    <a:srgbClr val="502D7F"/>
    <a:srgbClr val="00338E"/>
    <a:srgbClr val="008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BDF22E-04D3-4778-937A-CE02A9EA99DF}" v="488" dt="2023-04-24T18:46:38.8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80" autoAdjust="0"/>
  </p:normalViewPr>
  <p:slideViewPr>
    <p:cSldViewPr snapToGrid="0">
      <p:cViewPr varScale="1">
        <p:scale>
          <a:sx n="68" d="100"/>
          <a:sy n="68" d="100"/>
        </p:scale>
        <p:origin x="701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, Zarrar" userId="095bd260-8ef1-42ff-97e1-3419182a8708" providerId="ADAL" clId="{21234510-DBB2-42E1-A003-23B4B45563AF}"/>
    <pc:docChg chg="undo redo custSel addSld delSld modSld sldOrd modMainMaster replTag">
      <pc:chgData name="Khan, Zarrar" userId="095bd260-8ef1-42ff-97e1-3419182a8708" providerId="ADAL" clId="{21234510-DBB2-42E1-A003-23B4B45563AF}" dt="2023-04-13T15:47:37.207" v="5345" actId="20577"/>
      <pc:docMkLst>
        <pc:docMk/>
      </pc:docMkLst>
      <pc:sldChg chg="delSp modSp mod">
        <pc:chgData name="Khan, Zarrar" userId="095bd260-8ef1-42ff-97e1-3419182a8708" providerId="ADAL" clId="{21234510-DBB2-42E1-A003-23B4B45563AF}" dt="2023-04-13T00:47:07.176" v="3419" actId="20577"/>
        <pc:sldMkLst>
          <pc:docMk/>
          <pc:sldMk cId="1152154647" sldId="260"/>
        </pc:sldMkLst>
        <pc:spChg chg="mod">
          <ac:chgData name="Khan, Zarrar" userId="095bd260-8ef1-42ff-97e1-3419182a8708" providerId="ADAL" clId="{21234510-DBB2-42E1-A003-23B4B45563AF}" dt="2023-04-13T00:47:07.176" v="3419" actId="20577"/>
          <ac:spMkLst>
            <pc:docMk/>
            <pc:sldMk cId="1152154647" sldId="260"/>
            <ac:spMk id="4" creationId="{3C886310-1A8B-41C6-8ABF-4E949224625A}"/>
          </ac:spMkLst>
        </pc:spChg>
        <pc:spChg chg="del">
          <ac:chgData name="Khan, Zarrar" userId="095bd260-8ef1-42ff-97e1-3419182a8708" providerId="ADAL" clId="{21234510-DBB2-42E1-A003-23B4B45563AF}" dt="2023-04-13T00:46:40.144" v="3400" actId="478"/>
          <ac:spMkLst>
            <pc:docMk/>
            <pc:sldMk cId="1152154647" sldId="260"/>
            <ac:spMk id="5" creationId="{2599C3C0-764A-4145-9480-D79B28BB6551}"/>
          </ac:spMkLst>
        </pc:spChg>
      </pc:sldChg>
      <pc:sldChg chg="modSp mod">
        <pc:chgData name="Khan, Zarrar" userId="095bd260-8ef1-42ff-97e1-3419182a8708" providerId="ADAL" clId="{21234510-DBB2-42E1-A003-23B4B45563AF}" dt="2023-03-13T19:11:37.378" v="71" actId="20577"/>
        <pc:sldMkLst>
          <pc:docMk/>
          <pc:sldMk cId="2517477693" sldId="303"/>
        </pc:sldMkLst>
        <pc:spChg chg="mod">
          <ac:chgData name="Khan, Zarrar" userId="095bd260-8ef1-42ff-97e1-3419182a8708" providerId="ADAL" clId="{21234510-DBB2-42E1-A003-23B4B45563AF}" dt="2023-03-13T19:11:37.378" v="71" actId="20577"/>
          <ac:spMkLst>
            <pc:docMk/>
            <pc:sldMk cId="2517477693" sldId="303"/>
            <ac:spMk id="4" creationId="{079EB37F-4042-67DF-7644-E5D6DB694765}"/>
          </ac:spMkLst>
        </pc:spChg>
      </pc:sldChg>
      <pc:sldChg chg="addSp delSp modSp del mod ord delCm modCm">
        <pc:chgData name="Khan, Zarrar" userId="095bd260-8ef1-42ff-97e1-3419182a8708" providerId="ADAL" clId="{21234510-DBB2-42E1-A003-23B4B45563AF}" dt="2023-04-12T17:50:17.631" v="2915" actId="47"/>
        <pc:sldMkLst>
          <pc:docMk/>
          <pc:sldMk cId="3247699481" sldId="304"/>
        </pc:sldMkLst>
        <pc:spChg chg="mod">
          <ac:chgData name="Khan, Zarrar" userId="095bd260-8ef1-42ff-97e1-3419182a8708" providerId="ADAL" clId="{21234510-DBB2-42E1-A003-23B4B45563AF}" dt="2023-04-11T15:29:51.062" v="1411" actId="20577"/>
          <ac:spMkLst>
            <pc:docMk/>
            <pc:sldMk cId="3247699481" sldId="304"/>
            <ac:spMk id="3" creationId="{9EBE94D4-5405-0BE3-84E2-76977680D920}"/>
          </ac:spMkLst>
        </pc:spChg>
        <pc:spChg chg="add del mod">
          <ac:chgData name="Khan, Zarrar" userId="095bd260-8ef1-42ff-97e1-3419182a8708" providerId="ADAL" clId="{21234510-DBB2-42E1-A003-23B4B45563AF}" dt="2023-04-05T20:43:16.639" v="114" actId="478"/>
          <ac:spMkLst>
            <pc:docMk/>
            <pc:sldMk cId="3247699481" sldId="304"/>
            <ac:spMk id="4" creationId="{95C58880-3016-1F52-663D-D2CAE886799F}"/>
          </ac:spMkLst>
        </pc:spChg>
        <pc:spChg chg="add mod">
          <ac:chgData name="Khan, Zarrar" userId="095bd260-8ef1-42ff-97e1-3419182a8708" providerId="ADAL" clId="{21234510-DBB2-42E1-A003-23B4B45563AF}" dt="2023-04-11T15:33:55.200" v="1434" actId="1076"/>
          <ac:spMkLst>
            <pc:docMk/>
            <pc:sldMk cId="3247699481" sldId="304"/>
            <ac:spMk id="6" creationId="{664F7E69-0AD0-DC3D-0A07-D289C4703006}"/>
          </ac:spMkLst>
        </pc:spChg>
        <pc:spChg chg="add mod">
          <ac:chgData name="Khan, Zarrar" userId="095bd260-8ef1-42ff-97e1-3419182a8708" providerId="ADAL" clId="{21234510-DBB2-42E1-A003-23B4B45563AF}" dt="2023-04-11T15:34:13.834" v="1451" actId="1076"/>
          <ac:spMkLst>
            <pc:docMk/>
            <pc:sldMk cId="3247699481" sldId="304"/>
            <ac:spMk id="9" creationId="{D5A1A168-451A-6834-50EA-279684755081}"/>
          </ac:spMkLst>
        </pc:spChg>
        <pc:picChg chg="add del mod">
          <ac:chgData name="Khan, Zarrar" userId="095bd260-8ef1-42ff-97e1-3419182a8708" providerId="ADAL" clId="{21234510-DBB2-42E1-A003-23B4B45563AF}" dt="2023-04-05T20:44:24.640" v="121" actId="478"/>
          <ac:picMkLst>
            <pc:docMk/>
            <pc:sldMk cId="3247699481" sldId="304"/>
            <ac:picMk id="6" creationId="{8DA182AE-7B20-7562-0A99-AFC47EFAA340}"/>
          </ac:picMkLst>
        </pc:picChg>
        <pc:picChg chg="add mod">
          <ac:chgData name="Khan, Zarrar" userId="095bd260-8ef1-42ff-97e1-3419182a8708" providerId="ADAL" clId="{21234510-DBB2-42E1-A003-23B4B45563AF}" dt="2023-04-11T15:28:28.175" v="1410" actId="1076"/>
          <ac:picMkLst>
            <pc:docMk/>
            <pc:sldMk cId="3247699481" sldId="304"/>
            <ac:picMk id="8" creationId="{02EDAF0E-9CFE-1790-9624-1ADE7C4C28C1}"/>
          </ac:picMkLst>
        </pc:picChg>
        <pc:picChg chg="add del mod">
          <ac:chgData name="Khan, Zarrar" userId="095bd260-8ef1-42ff-97e1-3419182a8708" providerId="ADAL" clId="{21234510-DBB2-42E1-A003-23B4B45563AF}" dt="2023-04-11T13:46:05.763" v="443" actId="478"/>
          <ac:picMkLst>
            <pc:docMk/>
            <pc:sldMk cId="3247699481" sldId="304"/>
            <ac:picMk id="10" creationId="{48F5A2BE-90E2-79BB-8FD0-C260CFE89FC2}"/>
          </ac:picMkLst>
        </pc:picChg>
        <pc:picChg chg="add mod">
          <ac:chgData name="Khan, Zarrar" userId="095bd260-8ef1-42ff-97e1-3419182a8708" providerId="ADAL" clId="{21234510-DBB2-42E1-A003-23B4B45563AF}" dt="2023-04-11T15:28:25.088" v="1409" actId="1076"/>
          <ac:picMkLst>
            <pc:docMk/>
            <pc:sldMk cId="3247699481" sldId="304"/>
            <ac:picMk id="12" creationId="{C9EAB9A4-8740-DDDD-EE15-E1E0FD089CB6}"/>
          </ac:picMkLst>
        </pc:picChg>
      </pc:sldChg>
      <pc:sldChg chg="addSp delSp modSp mod delCm modCm">
        <pc:chgData name="Khan, Zarrar" userId="095bd260-8ef1-42ff-97e1-3419182a8708" providerId="ADAL" clId="{21234510-DBB2-42E1-A003-23B4B45563AF}" dt="2023-04-13T12:32:32.809" v="4878" actId="20577"/>
        <pc:sldMkLst>
          <pc:docMk/>
          <pc:sldMk cId="1728146141" sldId="305"/>
        </pc:sldMkLst>
        <pc:spChg chg="mod">
          <ac:chgData name="Khan, Zarrar" userId="095bd260-8ef1-42ff-97e1-3419182a8708" providerId="ADAL" clId="{21234510-DBB2-42E1-A003-23B4B45563AF}" dt="2023-04-13T12:32:32.809" v="4878" actId="20577"/>
          <ac:spMkLst>
            <pc:docMk/>
            <pc:sldMk cId="1728146141" sldId="305"/>
            <ac:spMk id="3" creationId="{4E3B0964-CF29-7C3A-13B7-74CC0218A38F}"/>
          </ac:spMkLst>
        </pc:spChg>
        <pc:spChg chg="del mod">
          <ac:chgData name="Khan, Zarrar" userId="095bd260-8ef1-42ff-97e1-3419182a8708" providerId="ADAL" clId="{21234510-DBB2-42E1-A003-23B4B45563AF}" dt="2023-04-13T11:46:46.277" v="4475" actId="478"/>
          <ac:spMkLst>
            <pc:docMk/>
            <pc:sldMk cId="1728146141" sldId="305"/>
            <ac:spMk id="4" creationId="{C289E67F-517C-9518-AEE3-FDEBFB2A89F2}"/>
          </ac:spMkLst>
        </pc:spChg>
        <pc:spChg chg="add del mod">
          <ac:chgData name="Khan, Zarrar" userId="095bd260-8ef1-42ff-97e1-3419182a8708" providerId="ADAL" clId="{21234510-DBB2-42E1-A003-23B4B45563AF}" dt="2023-04-13T11:46:48.244" v="4476" actId="478"/>
          <ac:spMkLst>
            <pc:docMk/>
            <pc:sldMk cId="1728146141" sldId="305"/>
            <ac:spMk id="6" creationId="{C935C0B6-9AE4-AC97-A9BE-C8631614D280}"/>
          </ac:spMkLst>
        </pc:spChg>
        <pc:spChg chg="add mod">
          <ac:chgData name="Khan, Zarrar" userId="095bd260-8ef1-42ff-97e1-3419182a8708" providerId="ADAL" clId="{21234510-DBB2-42E1-A003-23B4B45563AF}" dt="2023-04-13T12:15:16.621" v="4829" actId="1076"/>
          <ac:spMkLst>
            <pc:docMk/>
            <pc:sldMk cId="1728146141" sldId="305"/>
            <ac:spMk id="8" creationId="{C2B2F772-C988-6E36-6937-BB1F201C21F2}"/>
          </ac:spMkLst>
        </pc:spChg>
        <pc:spChg chg="add del mod">
          <ac:chgData name="Khan, Zarrar" userId="095bd260-8ef1-42ff-97e1-3419182a8708" providerId="ADAL" clId="{21234510-DBB2-42E1-A003-23B4B45563AF}" dt="2023-04-13T12:13:53.912" v="4797" actId="478"/>
          <ac:spMkLst>
            <pc:docMk/>
            <pc:sldMk cId="1728146141" sldId="305"/>
            <ac:spMk id="13" creationId="{2A8BA029-6B08-D3DC-EED1-45EBF3D1F170}"/>
          </ac:spMkLst>
        </pc:spChg>
        <pc:spChg chg="add mod">
          <ac:chgData name="Khan, Zarrar" userId="095bd260-8ef1-42ff-97e1-3419182a8708" providerId="ADAL" clId="{21234510-DBB2-42E1-A003-23B4B45563AF}" dt="2023-04-13T12:15:50.795" v="4842" actId="1076"/>
          <ac:spMkLst>
            <pc:docMk/>
            <pc:sldMk cId="1728146141" sldId="305"/>
            <ac:spMk id="17" creationId="{4F99E072-2679-F411-B0F9-4FA44C5FA5E2}"/>
          </ac:spMkLst>
        </pc:spChg>
        <pc:grpChg chg="add del mod">
          <ac:chgData name="Khan, Zarrar" userId="095bd260-8ef1-42ff-97e1-3419182a8708" providerId="ADAL" clId="{21234510-DBB2-42E1-A003-23B4B45563AF}" dt="2023-04-13T12:10:16.671" v="4550" actId="478"/>
          <ac:grpSpMkLst>
            <pc:docMk/>
            <pc:sldMk cId="1728146141" sldId="305"/>
            <ac:grpSpMk id="9" creationId="{AA07E81D-B046-DBB1-2828-100F9BE92685}"/>
          </ac:grpSpMkLst>
        </pc:grpChg>
        <pc:picChg chg="add mod ord">
          <ac:chgData name="Khan, Zarrar" userId="095bd260-8ef1-42ff-97e1-3419182a8708" providerId="ADAL" clId="{21234510-DBB2-42E1-A003-23B4B45563AF}" dt="2023-04-13T12:32:27.077" v="4869" actId="1076"/>
          <ac:picMkLst>
            <pc:docMk/>
            <pc:sldMk cId="1728146141" sldId="305"/>
            <ac:picMk id="11" creationId="{F35EFFE8-24F5-E1A8-E525-2811083F2D5A}"/>
          </ac:picMkLst>
        </pc:picChg>
        <pc:picChg chg="add mod">
          <ac:chgData name="Khan, Zarrar" userId="095bd260-8ef1-42ff-97e1-3419182a8708" providerId="ADAL" clId="{21234510-DBB2-42E1-A003-23B4B45563AF}" dt="2023-04-13T12:15:31.965" v="4833" actId="1076"/>
          <ac:picMkLst>
            <pc:docMk/>
            <pc:sldMk cId="1728146141" sldId="305"/>
            <ac:picMk id="15" creationId="{8F0F28FD-E8E3-C72F-D761-113F45214500}"/>
          </ac:picMkLst>
        </pc:picChg>
        <pc:picChg chg="add del mod">
          <ac:chgData name="Khan, Zarrar" userId="095bd260-8ef1-42ff-97e1-3419182a8708" providerId="ADAL" clId="{21234510-DBB2-42E1-A003-23B4B45563AF}" dt="2023-04-13T11:59:54.925" v="4490" actId="478"/>
          <ac:picMkLst>
            <pc:docMk/>
            <pc:sldMk cId="1728146141" sldId="305"/>
            <ac:picMk id="1026" creationId="{C300AC40-68F0-E72C-F728-CF38EC654C80}"/>
          </ac:picMkLst>
        </pc:picChg>
        <pc:picChg chg="add mod">
          <ac:chgData name="Khan, Zarrar" userId="095bd260-8ef1-42ff-97e1-3419182a8708" providerId="ADAL" clId="{21234510-DBB2-42E1-A003-23B4B45563AF}" dt="2023-04-13T12:15:05.317" v="4826" actId="1076"/>
          <ac:picMkLst>
            <pc:docMk/>
            <pc:sldMk cId="1728146141" sldId="305"/>
            <ac:picMk id="1028" creationId="{0085F977-4C26-3F9C-2A97-5939D2A07ADE}"/>
          </ac:picMkLst>
        </pc:picChg>
        <pc:picChg chg="add del mod">
          <ac:chgData name="Khan, Zarrar" userId="095bd260-8ef1-42ff-97e1-3419182a8708" providerId="ADAL" clId="{21234510-DBB2-42E1-A003-23B4B45563AF}" dt="2023-04-13T12:10:16.671" v="4550" actId="478"/>
          <ac:picMkLst>
            <pc:docMk/>
            <pc:sldMk cId="1728146141" sldId="305"/>
            <ac:picMk id="1030" creationId="{4ED82643-868B-EE3D-A3EF-E56B847183A5}"/>
          </ac:picMkLst>
        </pc:picChg>
        <pc:picChg chg="add mod">
          <ac:chgData name="Khan, Zarrar" userId="095bd260-8ef1-42ff-97e1-3419182a8708" providerId="ADAL" clId="{21234510-DBB2-42E1-A003-23B4B45563AF}" dt="2023-04-13T12:15:05.317" v="4826" actId="1076"/>
          <ac:picMkLst>
            <pc:docMk/>
            <pc:sldMk cId="1728146141" sldId="305"/>
            <ac:picMk id="1032" creationId="{240696B2-5078-8AE2-B79C-FDF60DFE465D}"/>
          </ac:picMkLst>
        </pc:picChg>
      </pc:sldChg>
      <pc:sldChg chg="addSp delSp modSp mod ord modNotesTx">
        <pc:chgData name="Khan, Zarrar" userId="095bd260-8ef1-42ff-97e1-3419182a8708" providerId="ADAL" clId="{21234510-DBB2-42E1-A003-23B4B45563AF}" dt="2023-04-13T01:35:31.282" v="4197" actId="208"/>
        <pc:sldMkLst>
          <pc:docMk/>
          <pc:sldMk cId="2211768833" sldId="306"/>
        </pc:sldMkLst>
        <pc:spChg chg="mod">
          <ac:chgData name="Khan, Zarrar" userId="095bd260-8ef1-42ff-97e1-3419182a8708" providerId="ADAL" clId="{21234510-DBB2-42E1-A003-23B4B45563AF}" dt="2023-04-13T01:16:08.754" v="3672" actId="20577"/>
          <ac:spMkLst>
            <pc:docMk/>
            <pc:sldMk cId="2211768833" sldId="306"/>
            <ac:spMk id="3" creationId="{CA3F4DA1-811B-7F6E-C8BE-3602032992B8}"/>
          </ac:spMkLst>
        </pc:spChg>
        <pc:spChg chg="del mod">
          <ac:chgData name="Khan, Zarrar" userId="095bd260-8ef1-42ff-97e1-3419182a8708" providerId="ADAL" clId="{21234510-DBB2-42E1-A003-23B4B45563AF}" dt="2023-04-11T14:46:40.913" v="1079" actId="478"/>
          <ac:spMkLst>
            <pc:docMk/>
            <pc:sldMk cId="2211768833" sldId="306"/>
            <ac:spMk id="4" creationId="{794033EF-246F-E548-C087-6F92DE9A13C3}"/>
          </ac:spMkLst>
        </pc:spChg>
        <pc:spChg chg="add del mod">
          <ac:chgData name="Khan, Zarrar" userId="095bd260-8ef1-42ff-97e1-3419182a8708" providerId="ADAL" clId="{21234510-DBB2-42E1-A003-23B4B45563AF}" dt="2023-04-13T01:14:41.274" v="3609"/>
          <ac:spMkLst>
            <pc:docMk/>
            <pc:sldMk cId="2211768833" sldId="306"/>
            <ac:spMk id="5" creationId="{668C9193-F275-81AC-157F-677D2F1C224C}"/>
          </ac:spMkLst>
        </pc:spChg>
        <pc:spChg chg="add del mod">
          <ac:chgData name="Khan, Zarrar" userId="095bd260-8ef1-42ff-97e1-3419182a8708" providerId="ADAL" clId="{21234510-DBB2-42E1-A003-23B4B45563AF}" dt="2023-04-13T01:14:15.497" v="3604"/>
          <ac:spMkLst>
            <pc:docMk/>
            <pc:sldMk cId="2211768833" sldId="306"/>
            <ac:spMk id="8" creationId="{55FEF033-BC5A-BC51-E429-694ECE179281}"/>
          </ac:spMkLst>
        </pc:spChg>
        <pc:spChg chg="add mod">
          <ac:chgData name="Khan, Zarrar" userId="095bd260-8ef1-42ff-97e1-3419182a8708" providerId="ADAL" clId="{21234510-DBB2-42E1-A003-23B4B45563AF}" dt="2023-04-13T01:17:31.276" v="3694" actId="1076"/>
          <ac:spMkLst>
            <pc:docMk/>
            <pc:sldMk cId="2211768833" sldId="306"/>
            <ac:spMk id="9" creationId="{0C56CA19-F9E7-B950-0A19-6F91ECB493BA}"/>
          </ac:spMkLst>
        </pc:spChg>
        <pc:spChg chg="add mod">
          <ac:chgData name="Khan, Zarrar" userId="095bd260-8ef1-42ff-97e1-3419182a8708" providerId="ADAL" clId="{21234510-DBB2-42E1-A003-23B4B45563AF}" dt="2023-04-13T01:18:50.254" v="3800" actId="1076"/>
          <ac:spMkLst>
            <pc:docMk/>
            <pc:sldMk cId="2211768833" sldId="306"/>
            <ac:spMk id="10" creationId="{D5F3135F-6447-CB62-EAE2-21DC13090DD0}"/>
          </ac:spMkLst>
        </pc:spChg>
        <pc:spChg chg="add mod">
          <ac:chgData name="Khan, Zarrar" userId="095bd260-8ef1-42ff-97e1-3419182a8708" providerId="ADAL" clId="{21234510-DBB2-42E1-A003-23B4B45563AF}" dt="2023-04-13T01:35:14.511" v="4196" actId="1076"/>
          <ac:spMkLst>
            <pc:docMk/>
            <pc:sldMk cId="2211768833" sldId="306"/>
            <ac:spMk id="11" creationId="{86539E4E-7D20-FB26-5358-ADE04B34A141}"/>
          </ac:spMkLst>
        </pc:spChg>
        <pc:spChg chg="add mod">
          <ac:chgData name="Khan, Zarrar" userId="095bd260-8ef1-42ff-97e1-3419182a8708" providerId="ADAL" clId="{21234510-DBB2-42E1-A003-23B4B45563AF}" dt="2023-04-13T01:30:59.295" v="3891" actId="1076"/>
          <ac:spMkLst>
            <pc:docMk/>
            <pc:sldMk cId="2211768833" sldId="306"/>
            <ac:spMk id="12" creationId="{2BB77E5F-AEC7-D093-A92E-399CDA1F1B15}"/>
          </ac:spMkLst>
        </pc:spChg>
        <pc:spChg chg="add mod">
          <ac:chgData name="Khan, Zarrar" userId="095bd260-8ef1-42ff-97e1-3419182a8708" providerId="ADAL" clId="{21234510-DBB2-42E1-A003-23B4B45563AF}" dt="2023-04-13T01:30:59.471" v="3897" actId="1076"/>
          <ac:spMkLst>
            <pc:docMk/>
            <pc:sldMk cId="2211768833" sldId="306"/>
            <ac:spMk id="13" creationId="{0D219099-1DF6-67FC-EF74-574796581E67}"/>
          </ac:spMkLst>
        </pc:spChg>
        <pc:picChg chg="add mod modCrop">
          <ac:chgData name="Khan, Zarrar" userId="095bd260-8ef1-42ff-97e1-3419182a8708" providerId="ADAL" clId="{21234510-DBB2-42E1-A003-23B4B45563AF}" dt="2023-04-13T01:30:59.433" v="3896" actId="1076"/>
          <ac:picMkLst>
            <pc:docMk/>
            <pc:sldMk cId="2211768833" sldId="306"/>
            <ac:picMk id="7" creationId="{B59C2008-8A29-7371-1024-3A5EBCAD2564}"/>
          </ac:picMkLst>
        </pc:picChg>
        <pc:picChg chg="add del mod">
          <ac:chgData name="Khan, Zarrar" userId="095bd260-8ef1-42ff-97e1-3419182a8708" providerId="ADAL" clId="{21234510-DBB2-42E1-A003-23B4B45563AF}" dt="2023-04-13T01:07:14.923" v="3579" actId="478"/>
          <ac:picMkLst>
            <pc:docMk/>
            <pc:sldMk cId="2211768833" sldId="306"/>
            <ac:picMk id="1026" creationId="{60665A9A-E81D-ADF9-9F7A-0E4CDE326612}"/>
          </ac:picMkLst>
        </pc:picChg>
        <pc:picChg chg="add mod">
          <ac:chgData name="Khan, Zarrar" userId="095bd260-8ef1-42ff-97e1-3419182a8708" providerId="ADAL" clId="{21234510-DBB2-42E1-A003-23B4B45563AF}" dt="2023-04-13T01:30:59.560" v="3900" actId="1076"/>
          <ac:picMkLst>
            <pc:docMk/>
            <pc:sldMk cId="2211768833" sldId="306"/>
            <ac:picMk id="1028" creationId="{F5EAF318-DA6F-C9A8-F635-05D8B82EE3C8}"/>
          </ac:picMkLst>
        </pc:picChg>
        <pc:picChg chg="add mod">
          <ac:chgData name="Khan, Zarrar" userId="095bd260-8ef1-42ff-97e1-3419182a8708" providerId="ADAL" clId="{21234510-DBB2-42E1-A003-23B4B45563AF}" dt="2023-04-13T01:35:31.282" v="4197" actId="208"/>
          <ac:picMkLst>
            <pc:docMk/>
            <pc:sldMk cId="2211768833" sldId="306"/>
            <ac:picMk id="2050" creationId="{7574F66D-5FF9-A066-BE42-8671F584B9AB}"/>
          </ac:picMkLst>
        </pc:picChg>
        <pc:picChg chg="add del mod">
          <ac:chgData name="Khan, Zarrar" userId="095bd260-8ef1-42ff-97e1-3419182a8708" providerId="ADAL" clId="{21234510-DBB2-42E1-A003-23B4B45563AF}" dt="2023-04-12T20:11:00.160" v="3252" actId="478"/>
          <ac:picMkLst>
            <pc:docMk/>
            <pc:sldMk cId="2211768833" sldId="306"/>
            <ac:picMk id="2052" creationId="{D51BE326-2767-1D6B-518C-D7C3C1A117A4}"/>
          </ac:picMkLst>
        </pc:picChg>
        <pc:picChg chg="add del mod">
          <ac:chgData name="Khan, Zarrar" userId="095bd260-8ef1-42ff-97e1-3419182a8708" providerId="ADAL" clId="{21234510-DBB2-42E1-A003-23B4B45563AF}" dt="2023-04-12T19:55:30.875" v="3112" actId="478"/>
          <ac:picMkLst>
            <pc:docMk/>
            <pc:sldMk cId="2211768833" sldId="306"/>
            <ac:picMk id="2054" creationId="{FC3C35C0-CE0D-97BA-67D4-65F0C45235A7}"/>
          </ac:picMkLst>
        </pc:picChg>
        <pc:picChg chg="add mod">
          <ac:chgData name="Khan, Zarrar" userId="095bd260-8ef1-42ff-97e1-3419182a8708" providerId="ADAL" clId="{21234510-DBB2-42E1-A003-23B4B45563AF}" dt="2023-04-13T01:25:57.313" v="3801" actId="1076"/>
          <ac:picMkLst>
            <pc:docMk/>
            <pc:sldMk cId="2211768833" sldId="306"/>
            <ac:picMk id="2056" creationId="{6A05934F-4A16-2290-62EB-240AA6768DDF}"/>
          </ac:picMkLst>
        </pc:picChg>
        <pc:picChg chg="add mod">
          <ac:chgData name="Khan, Zarrar" userId="095bd260-8ef1-42ff-97e1-3419182a8708" providerId="ADAL" clId="{21234510-DBB2-42E1-A003-23B4B45563AF}" dt="2023-04-13T01:17:53.791" v="3699" actId="1076"/>
          <ac:picMkLst>
            <pc:docMk/>
            <pc:sldMk cId="2211768833" sldId="306"/>
            <ac:picMk id="2058" creationId="{57109A55-9886-F050-6CB6-A60883ADFCFA}"/>
          </ac:picMkLst>
        </pc:picChg>
      </pc:sldChg>
      <pc:sldChg chg="del">
        <pc:chgData name="Khan, Zarrar" userId="095bd260-8ef1-42ff-97e1-3419182a8708" providerId="ADAL" clId="{21234510-DBB2-42E1-A003-23B4B45563AF}" dt="2023-04-11T14:53:36.406" v="1129" actId="47"/>
        <pc:sldMkLst>
          <pc:docMk/>
          <pc:sldMk cId="1421096104" sldId="307"/>
        </pc:sldMkLst>
      </pc:sldChg>
      <pc:sldChg chg="modSp del mod">
        <pc:chgData name="Khan, Zarrar" userId="095bd260-8ef1-42ff-97e1-3419182a8708" providerId="ADAL" clId="{21234510-DBB2-42E1-A003-23B4B45563AF}" dt="2023-04-12T17:21:07.087" v="2686" actId="47"/>
        <pc:sldMkLst>
          <pc:docMk/>
          <pc:sldMk cId="1463233527" sldId="308"/>
        </pc:sldMkLst>
        <pc:spChg chg="mod">
          <ac:chgData name="Khan, Zarrar" userId="095bd260-8ef1-42ff-97e1-3419182a8708" providerId="ADAL" clId="{21234510-DBB2-42E1-A003-23B4B45563AF}" dt="2023-04-11T13:46:27.715" v="464" actId="20577"/>
          <ac:spMkLst>
            <pc:docMk/>
            <pc:sldMk cId="1463233527" sldId="308"/>
            <ac:spMk id="3" creationId="{C249CAC0-7138-BDEF-24D4-3046FBC3D7A1}"/>
          </ac:spMkLst>
        </pc:spChg>
        <pc:spChg chg="mod">
          <ac:chgData name="Khan, Zarrar" userId="095bd260-8ef1-42ff-97e1-3419182a8708" providerId="ADAL" clId="{21234510-DBB2-42E1-A003-23B4B45563AF}" dt="2023-04-11T13:46:38.424" v="466" actId="5793"/>
          <ac:spMkLst>
            <pc:docMk/>
            <pc:sldMk cId="1463233527" sldId="308"/>
            <ac:spMk id="4" creationId="{3A703629-AD2F-1FF7-844B-AF3393BDEE6B}"/>
          </ac:spMkLst>
        </pc:spChg>
      </pc:sldChg>
      <pc:sldChg chg="del">
        <pc:chgData name="Khan, Zarrar" userId="095bd260-8ef1-42ff-97e1-3419182a8708" providerId="ADAL" clId="{21234510-DBB2-42E1-A003-23B4B45563AF}" dt="2023-04-10T18:06:19.578" v="146" actId="47"/>
        <pc:sldMkLst>
          <pc:docMk/>
          <pc:sldMk cId="4262659513" sldId="310"/>
        </pc:sldMkLst>
      </pc:sldChg>
      <pc:sldChg chg="addSp delSp modSp add del mod ord">
        <pc:chgData name="Khan, Zarrar" userId="095bd260-8ef1-42ff-97e1-3419182a8708" providerId="ADAL" clId="{21234510-DBB2-42E1-A003-23B4B45563AF}" dt="2023-04-12T15:24:11.247" v="2477" actId="20577"/>
        <pc:sldMkLst>
          <pc:docMk/>
          <pc:sldMk cId="4028630602" sldId="311"/>
        </pc:sldMkLst>
        <pc:spChg chg="mod">
          <ac:chgData name="Khan, Zarrar" userId="095bd260-8ef1-42ff-97e1-3419182a8708" providerId="ADAL" clId="{21234510-DBB2-42E1-A003-23B4B45563AF}" dt="2023-04-12T15:24:11.247" v="2477" actId="20577"/>
          <ac:spMkLst>
            <pc:docMk/>
            <pc:sldMk cId="4028630602" sldId="311"/>
            <ac:spMk id="3" creationId="{6FC58172-847D-CA40-D96A-4363CEA8A88C}"/>
          </ac:spMkLst>
        </pc:spChg>
        <pc:spChg chg="del">
          <ac:chgData name="Khan, Zarrar" userId="095bd260-8ef1-42ff-97e1-3419182a8708" providerId="ADAL" clId="{21234510-DBB2-42E1-A003-23B4B45563AF}" dt="2023-04-11T12:57:32.456" v="220" actId="478"/>
          <ac:spMkLst>
            <pc:docMk/>
            <pc:sldMk cId="4028630602" sldId="311"/>
            <ac:spMk id="5" creationId="{F21F245D-5BA9-CC85-AD92-61EAC65A16E2}"/>
          </ac:spMkLst>
        </pc:spChg>
        <pc:spChg chg="add del mod">
          <ac:chgData name="Khan, Zarrar" userId="095bd260-8ef1-42ff-97e1-3419182a8708" providerId="ADAL" clId="{21234510-DBB2-42E1-A003-23B4B45563AF}" dt="2023-04-11T13:09:19.036" v="271" actId="478"/>
          <ac:spMkLst>
            <pc:docMk/>
            <pc:sldMk cId="4028630602" sldId="311"/>
            <ac:spMk id="7" creationId="{AA2F6714-41B6-A754-9377-EE541C4235D6}"/>
          </ac:spMkLst>
        </pc:spChg>
        <pc:spChg chg="add del">
          <ac:chgData name="Khan, Zarrar" userId="095bd260-8ef1-42ff-97e1-3419182a8708" providerId="ADAL" clId="{21234510-DBB2-42E1-A003-23B4B45563AF}" dt="2023-04-11T13:09:20.841" v="273"/>
          <ac:spMkLst>
            <pc:docMk/>
            <pc:sldMk cId="4028630602" sldId="311"/>
            <ac:spMk id="8" creationId="{2CC76310-773B-03E9-9BEE-7E5E0D945F45}"/>
          </ac:spMkLst>
        </pc:spChg>
        <pc:spChg chg="add del">
          <ac:chgData name="Khan, Zarrar" userId="095bd260-8ef1-42ff-97e1-3419182a8708" providerId="ADAL" clId="{21234510-DBB2-42E1-A003-23B4B45563AF}" dt="2023-04-11T13:09:20.841" v="273"/>
          <ac:spMkLst>
            <pc:docMk/>
            <pc:sldMk cId="4028630602" sldId="311"/>
            <ac:spMk id="9" creationId="{3EC1BC53-CF91-53D5-8445-8D569FA13702}"/>
          </ac:spMkLst>
        </pc:spChg>
        <pc:spChg chg="add del mod">
          <ac:chgData name="Khan, Zarrar" userId="095bd260-8ef1-42ff-97e1-3419182a8708" providerId="ADAL" clId="{21234510-DBB2-42E1-A003-23B4B45563AF}" dt="2023-04-11T13:09:38.608" v="277"/>
          <ac:spMkLst>
            <pc:docMk/>
            <pc:sldMk cId="4028630602" sldId="311"/>
            <ac:spMk id="10" creationId="{71CBB264-E2FC-593C-9E0C-859DAF4CB5F8}"/>
          </ac:spMkLst>
        </pc:spChg>
        <pc:spChg chg="add mod">
          <ac:chgData name="Khan, Zarrar" userId="095bd260-8ef1-42ff-97e1-3419182a8708" providerId="ADAL" clId="{21234510-DBB2-42E1-A003-23B4B45563AF}" dt="2023-04-11T18:47:41.117" v="1791" actId="207"/>
          <ac:spMkLst>
            <pc:docMk/>
            <pc:sldMk cId="4028630602" sldId="311"/>
            <ac:spMk id="14" creationId="{E7F8B60F-8618-A080-914A-E2C13FD73A9D}"/>
          </ac:spMkLst>
        </pc:spChg>
        <pc:spChg chg="add del mod">
          <ac:chgData name="Khan, Zarrar" userId="095bd260-8ef1-42ff-97e1-3419182a8708" providerId="ADAL" clId="{21234510-DBB2-42E1-A003-23B4B45563AF}" dt="2023-04-11T18:48:04.653" v="1793" actId="478"/>
          <ac:spMkLst>
            <pc:docMk/>
            <pc:sldMk cId="4028630602" sldId="311"/>
            <ac:spMk id="16" creationId="{B638CE3A-F486-0234-4E0D-87305370220C}"/>
          </ac:spMkLst>
        </pc:spChg>
        <pc:picChg chg="add del mod">
          <ac:chgData name="Khan, Zarrar" userId="095bd260-8ef1-42ff-97e1-3419182a8708" providerId="ADAL" clId="{21234510-DBB2-42E1-A003-23B4B45563AF}" dt="2023-04-11T13:09:19.036" v="271" actId="478"/>
          <ac:picMkLst>
            <pc:docMk/>
            <pc:sldMk cId="4028630602" sldId="311"/>
            <ac:picMk id="4" creationId="{6249E055-C52B-B202-777D-7E09D39068CF}"/>
          </ac:picMkLst>
        </pc:picChg>
        <pc:picChg chg="del">
          <ac:chgData name="Khan, Zarrar" userId="095bd260-8ef1-42ff-97e1-3419182a8708" providerId="ADAL" clId="{21234510-DBB2-42E1-A003-23B4B45563AF}" dt="2023-04-11T12:57:32.456" v="220" actId="478"/>
          <ac:picMkLst>
            <pc:docMk/>
            <pc:sldMk cId="4028630602" sldId="311"/>
            <ac:picMk id="6" creationId="{91CB1E23-DFC1-5B4A-CCFB-2AD5AD680F90}"/>
          </ac:picMkLst>
        </pc:picChg>
        <pc:picChg chg="add mod">
          <ac:chgData name="Khan, Zarrar" userId="095bd260-8ef1-42ff-97e1-3419182a8708" providerId="ADAL" clId="{21234510-DBB2-42E1-A003-23B4B45563AF}" dt="2023-04-11T13:10:48.695" v="299" actId="1076"/>
          <ac:picMkLst>
            <pc:docMk/>
            <pc:sldMk cId="4028630602" sldId="311"/>
            <ac:picMk id="12" creationId="{FDBEBC81-833F-FD5A-8A6B-C2527B0C03C3}"/>
          </ac:picMkLst>
        </pc:picChg>
      </pc:sldChg>
      <pc:sldChg chg="modSp mod ord">
        <pc:chgData name="Khan, Zarrar" userId="095bd260-8ef1-42ff-97e1-3419182a8708" providerId="ADAL" clId="{21234510-DBB2-42E1-A003-23B4B45563AF}" dt="2023-04-13T15:46:03.262" v="5341" actId="20577"/>
        <pc:sldMkLst>
          <pc:docMk/>
          <pc:sldMk cId="196528357" sldId="312"/>
        </pc:sldMkLst>
        <pc:spChg chg="mod">
          <ac:chgData name="Khan, Zarrar" userId="095bd260-8ef1-42ff-97e1-3419182a8708" providerId="ADAL" clId="{21234510-DBB2-42E1-A003-23B4B45563AF}" dt="2023-04-13T15:46:03.262" v="5341" actId="20577"/>
          <ac:spMkLst>
            <pc:docMk/>
            <pc:sldMk cId="196528357" sldId="312"/>
            <ac:spMk id="4" creationId="{A2CD9455-6CF9-1F7D-B318-A1CFF31FCBB4}"/>
          </ac:spMkLst>
        </pc:spChg>
      </pc:sldChg>
      <pc:sldChg chg="addSp delSp modSp mod delCm">
        <pc:chgData name="Khan, Zarrar" userId="095bd260-8ef1-42ff-97e1-3419182a8708" providerId="ADAL" clId="{21234510-DBB2-42E1-A003-23B4B45563AF}" dt="2023-04-12T17:19:50.846" v="2672" actId="1076"/>
        <pc:sldMkLst>
          <pc:docMk/>
          <pc:sldMk cId="2767168063" sldId="314"/>
        </pc:sldMkLst>
        <pc:spChg chg="mod">
          <ac:chgData name="Khan, Zarrar" userId="095bd260-8ef1-42ff-97e1-3419182a8708" providerId="ADAL" clId="{21234510-DBB2-42E1-A003-23B4B45563AF}" dt="2023-04-12T17:17:26.407" v="2652" actId="1076"/>
          <ac:spMkLst>
            <pc:docMk/>
            <pc:sldMk cId="2767168063" sldId="314"/>
            <ac:spMk id="4" creationId="{C21C51B8-5A2D-C8F9-315F-99E0C41A8AC5}"/>
          </ac:spMkLst>
        </pc:spChg>
        <pc:spChg chg="del">
          <ac:chgData name="Khan, Zarrar" userId="095bd260-8ef1-42ff-97e1-3419182a8708" providerId="ADAL" clId="{21234510-DBB2-42E1-A003-23B4B45563AF}" dt="2023-04-12T15:26:33.658" v="2513" actId="478"/>
          <ac:spMkLst>
            <pc:docMk/>
            <pc:sldMk cId="2767168063" sldId="314"/>
            <ac:spMk id="6" creationId="{3EBF88A9-FEDF-47E0-3A68-3E7CDF908D01}"/>
          </ac:spMkLst>
        </pc:spChg>
        <pc:spChg chg="add mod">
          <ac:chgData name="Khan, Zarrar" userId="095bd260-8ef1-42ff-97e1-3419182a8708" providerId="ADAL" clId="{21234510-DBB2-42E1-A003-23B4B45563AF}" dt="2023-04-12T17:19:50.846" v="2672" actId="1076"/>
          <ac:spMkLst>
            <pc:docMk/>
            <pc:sldMk cId="2767168063" sldId="314"/>
            <ac:spMk id="7" creationId="{91D1C04D-88FF-E0E7-C59A-9A55A6EAC2C1}"/>
          </ac:spMkLst>
        </pc:spChg>
        <pc:spChg chg="mod">
          <ac:chgData name="Khan, Zarrar" userId="095bd260-8ef1-42ff-97e1-3419182a8708" providerId="ADAL" clId="{21234510-DBB2-42E1-A003-23B4B45563AF}" dt="2023-04-12T17:19:43.344" v="2671" actId="1076"/>
          <ac:spMkLst>
            <pc:docMk/>
            <pc:sldMk cId="2767168063" sldId="314"/>
            <ac:spMk id="32" creationId="{21230F3C-8663-AB60-472C-E9972912C767}"/>
          </ac:spMkLst>
        </pc:spChg>
        <pc:spChg chg="add mod">
          <ac:chgData name="Khan, Zarrar" userId="095bd260-8ef1-42ff-97e1-3419182a8708" providerId="ADAL" clId="{21234510-DBB2-42E1-A003-23B4B45563AF}" dt="2023-04-12T15:27:49.969" v="2532" actId="207"/>
          <ac:spMkLst>
            <pc:docMk/>
            <pc:sldMk cId="2767168063" sldId="314"/>
            <ac:spMk id="34" creationId="{03F4C81B-C056-068C-9215-B843EC2E81AA}"/>
          </ac:spMkLst>
        </pc:spChg>
        <pc:picChg chg="del">
          <ac:chgData name="Khan, Zarrar" userId="095bd260-8ef1-42ff-97e1-3419182a8708" providerId="ADAL" clId="{21234510-DBB2-42E1-A003-23B4B45563AF}" dt="2023-04-12T15:26:33.658" v="2513" actId="478"/>
          <ac:picMkLst>
            <pc:docMk/>
            <pc:sldMk cId="2767168063" sldId="314"/>
            <ac:picMk id="8" creationId="{CF45F55B-027E-45F2-2F2E-25FFF1DF5CA9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4" creationId="{5BBB97D2-8C7E-320D-D100-2E23BC96EF67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5" creationId="{36C86450-F2EB-1BAE-5CB7-D44386C73306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6" creationId="{DBA3C7F4-4D0E-6E39-099E-040DA44B35CB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7" creationId="{A49EF5BB-D8C5-CF33-5219-68D5EA444A54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8" creationId="{9362CB8A-A91E-A7F0-447B-33A0051B00CD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19" creationId="{CAD7B715-80CB-FAA3-48AC-8CBF19A7BD81}"/>
          </ac:picMkLst>
        </pc:picChg>
        <pc:picChg chg="mod">
          <ac:chgData name="Khan, Zarrar" userId="095bd260-8ef1-42ff-97e1-3419182a8708" providerId="ADAL" clId="{21234510-DBB2-42E1-A003-23B4B45563AF}" dt="2023-04-12T17:19:43.344" v="2671" actId="1076"/>
          <ac:picMkLst>
            <pc:docMk/>
            <pc:sldMk cId="2767168063" sldId="314"/>
            <ac:picMk id="20" creationId="{E9F10B58-0478-4A9E-7A59-FD1E6D64983F}"/>
          </ac:picMkLst>
        </pc:picChg>
        <pc:picChg chg="mod">
          <ac:chgData name="Khan, Zarrar" userId="095bd260-8ef1-42ff-97e1-3419182a8708" providerId="ADAL" clId="{21234510-DBB2-42E1-A003-23B4B45563AF}" dt="2023-04-12T17:17:26.407" v="2652" actId="1076"/>
          <ac:picMkLst>
            <pc:docMk/>
            <pc:sldMk cId="2767168063" sldId="314"/>
            <ac:picMk id="33" creationId="{C57E79EC-A8D8-256E-1C44-9708DA36BD9E}"/>
          </ac:picMkLst>
        </pc:picChg>
        <pc:picChg chg="mod">
          <ac:chgData name="Khan, Zarrar" userId="095bd260-8ef1-42ff-97e1-3419182a8708" providerId="ADAL" clId="{21234510-DBB2-42E1-A003-23B4B45563AF}" dt="2023-04-12T17:17:26.407" v="2652" actId="1076"/>
          <ac:picMkLst>
            <pc:docMk/>
            <pc:sldMk cId="2767168063" sldId="314"/>
            <ac:picMk id="35" creationId="{98A2ADD4-E49C-B1C0-1087-DEC9D06C2560}"/>
          </ac:picMkLst>
        </pc:picChg>
        <pc:picChg chg="mod">
          <ac:chgData name="Khan, Zarrar" userId="095bd260-8ef1-42ff-97e1-3419182a8708" providerId="ADAL" clId="{21234510-DBB2-42E1-A003-23B4B45563AF}" dt="2023-04-12T17:17:26.407" v="2652" actId="1076"/>
          <ac:picMkLst>
            <pc:docMk/>
            <pc:sldMk cId="2767168063" sldId="314"/>
            <ac:picMk id="36" creationId="{F441FAEA-5657-8E72-1094-590A3D118955}"/>
          </ac:picMkLst>
        </pc:picChg>
        <pc:picChg chg="add mod">
          <ac:chgData name="Khan, Zarrar" userId="095bd260-8ef1-42ff-97e1-3419182a8708" providerId="ADAL" clId="{21234510-DBB2-42E1-A003-23B4B45563AF}" dt="2023-04-12T15:27:06.752" v="2524" actId="14100"/>
          <ac:picMkLst>
            <pc:docMk/>
            <pc:sldMk cId="2767168063" sldId="314"/>
            <ac:picMk id="37" creationId="{EAAB6707-9F84-D720-56D0-3A5B73B6F720}"/>
          </ac:picMkLst>
        </pc:picChg>
        <pc:picChg chg="add mod">
          <ac:chgData name="Khan, Zarrar" userId="095bd260-8ef1-42ff-97e1-3419182a8708" providerId="ADAL" clId="{21234510-DBB2-42E1-A003-23B4B45563AF}" dt="2023-04-12T17:19:50.846" v="2672" actId="1076"/>
          <ac:picMkLst>
            <pc:docMk/>
            <pc:sldMk cId="2767168063" sldId="314"/>
            <ac:picMk id="39" creationId="{ACEC0073-3663-9F2C-D558-6FE0C2DADB1D}"/>
          </ac:picMkLst>
        </pc:picChg>
        <pc:picChg chg="add mod">
          <ac:chgData name="Khan, Zarrar" userId="095bd260-8ef1-42ff-97e1-3419182a8708" providerId="ADAL" clId="{21234510-DBB2-42E1-A003-23B4B45563AF}" dt="2023-04-12T17:19:50.846" v="2672" actId="1076"/>
          <ac:picMkLst>
            <pc:docMk/>
            <pc:sldMk cId="2767168063" sldId="314"/>
            <ac:picMk id="41" creationId="{8BABF9EF-7A68-B89E-44D0-5DBA5183E29D}"/>
          </ac:picMkLst>
        </pc:picChg>
        <pc:picChg chg="add mod">
          <ac:chgData name="Khan, Zarrar" userId="095bd260-8ef1-42ff-97e1-3419182a8708" providerId="ADAL" clId="{21234510-DBB2-42E1-A003-23B4B45563AF}" dt="2023-04-12T17:19:50.846" v="2672" actId="1076"/>
          <ac:picMkLst>
            <pc:docMk/>
            <pc:sldMk cId="2767168063" sldId="314"/>
            <ac:picMk id="43" creationId="{A53928F7-91A9-D368-82DA-B6DBAA51B1F3}"/>
          </ac:picMkLst>
        </pc:picChg>
      </pc:sldChg>
      <pc:sldChg chg="addSp delSp modSp mod ord delCm">
        <pc:chgData name="Khan, Zarrar" userId="095bd260-8ef1-42ff-97e1-3419182a8708" providerId="ADAL" clId="{21234510-DBB2-42E1-A003-23B4B45563AF}" dt="2023-04-13T15:19:06.340" v="5153"/>
        <pc:sldMkLst>
          <pc:docMk/>
          <pc:sldMk cId="679439837" sldId="315"/>
        </pc:sldMkLst>
        <pc:spChg chg="add mod">
          <ac:chgData name="Khan, Zarrar" userId="095bd260-8ef1-42ff-97e1-3419182a8708" providerId="ADAL" clId="{21234510-DBB2-42E1-A003-23B4B45563AF}" dt="2023-04-13T15:19:06.340" v="5153"/>
          <ac:spMkLst>
            <pc:docMk/>
            <pc:sldMk cId="679439837" sldId="315"/>
            <ac:spMk id="6" creationId="{2EB54483-1880-05D3-9D83-C20BAE56A08A}"/>
          </ac:spMkLst>
        </pc:spChg>
        <pc:spChg chg="del">
          <ac:chgData name="Khan, Zarrar" userId="095bd260-8ef1-42ff-97e1-3419182a8708" providerId="ADAL" clId="{21234510-DBB2-42E1-A003-23B4B45563AF}" dt="2023-04-11T13:16:43.282" v="347" actId="478"/>
          <ac:spMkLst>
            <pc:docMk/>
            <pc:sldMk cId="679439837" sldId="315"/>
            <ac:spMk id="6" creationId="{3EBF88A9-FEDF-47E0-3A68-3E7CDF908D01}"/>
          </ac:spMkLst>
        </pc:spChg>
        <pc:spChg chg="mod">
          <ac:chgData name="Khan, Zarrar" userId="095bd260-8ef1-42ff-97e1-3419182a8708" providerId="ADAL" clId="{21234510-DBB2-42E1-A003-23B4B45563AF}" dt="2023-04-13T02:29:36.511" v="4406" actId="1076"/>
          <ac:spMkLst>
            <pc:docMk/>
            <pc:sldMk cId="679439837" sldId="315"/>
            <ac:spMk id="12" creationId="{DA6D2868-3184-EC3B-4E11-65A6C8A82837}"/>
          </ac:spMkLst>
        </pc:spChg>
        <pc:spChg chg="mod">
          <ac:chgData name="Khan, Zarrar" userId="095bd260-8ef1-42ff-97e1-3419182a8708" providerId="ADAL" clId="{21234510-DBB2-42E1-A003-23B4B45563AF}" dt="2023-04-13T02:29:26.998" v="4403" actId="1076"/>
          <ac:spMkLst>
            <pc:docMk/>
            <pc:sldMk cId="679439837" sldId="315"/>
            <ac:spMk id="39" creationId="{7260A5A8-E06C-D434-2E0D-1A2DCD424864}"/>
          </ac:spMkLst>
        </pc:spChg>
        <pc:spChg chg="mod">
          <ac:chgData name="Khan, Zarrar" userId="095bd260-8ef1-42ff-97e1-3419182a8708" providerId="ADAL" clId="{21234510-DBB2-42E1-A003-23B4B45563AF}" dt="2023-04-13T02:29:22.723" v="4402" actId="1076"/>
          <ac:spMkLst>
            <pc:docMk/>
            <pc:sldMk cId="679439837" sldId="315"/>
            <ac:spMk id="41" creationId="{395BE6FC-CA01-5709-E226-1314CC8FA0A3}"/>
          </ac:spMkLst>
        </pc:spChg>
        <pc:spChg chg="mod">
          <ac:chgData name="Khan, Zarrar" userId="095bd260-8ef1-42ff-97e1-3419182a8708" providerId="ADAL" clId="{21234510-DBB2-42E1-A003-23B4B45563AF}" dt="2023-04-13T02:29:19.543" v="4401" actId="1076"/>
          <ac:spMkLst>
            <pc:docMk/>
            <pc:sldMk cId="679439837" sldId="315"/>
            <ac:spMk id="42" creationId="{DFDACE49-02E7-172E-C820-E92AF8B9520D}"/>
          </ac:spMkLst>
        </pc:spChg>
        <pc:spChg chg="mod">
          <ac:chgData name="Khan, Zarrar" userId="095bd260-8ef1-42ff-97e1-3419182a8708" providerId="ADAL" clId="{21234510-DBB2-42E1-A003-23B4B45563AF}" dt="2023-04-13T02:29:41.620" v="4407" actId="1076"/>
          <ac:spMkLst>
            <pc:docMk/>
            <pc:sldMk cId="679439837" sldId="315"/>
            <ac:spMk id="46" creationId="{D86E36EE-EE89-07E4-65FE-260FA10A1FC4}"/>
          </ac:spMkLst>
        </pc:spChg>
        <pc:spChg chg="mod">
          <ac:chgData name="Khan, Zarrar" userId="095bd260-8ef1-42ff-97e1-3419182a8708" providerId="ADAL" clId="{21234510-DBB2-42E1-A003-23B4B45563AF}" dt="2023-04-13T02:29:15.599" v="4400" actId="1076"/>
          <ac:spMkLst>
            <pc:docMk/>
            <pc:sldMk cId="679439837" sldId="315"/>
            <ac:spMk id="48" creationId="{CB5D09B8-8D82-92A1-F5D9-A6668E0ADEB6}"/>
          </ac:spMkLst>
        </pc:spChg>
        <pc:picChg chg="mod">
          <ac:chgData name="Khan, Zarrar" userId="095bd260-8ef1-42ff-97e1-3419182a8708" providerId="ADAL" clId="{21234510-DBB2-42E1-A003-23B4B45563AF}" dt="2023-04-13T02:28:52.640" v="4395" actId="1076"/>
          <ac:picMkLst>
            <pc:docMk/>
            <pc:sldMk cId="679439837" sldId="315"/>
            <ac:picMk id="4" creationId="{C6D6F721-A005-FEE5-2774-E1DD1F1349A4}"/>
          </ac:picMkLst>
        </pc:picChg>
        <pc:picChg chg="mod">
          <ac:chgData name="Khan, Zarrar" userId="095bd260-8ef1-42ff-97e1-3419182a8708" providerId="ADAL" clId="{21234510-DBB2-42E1-A003-23B4B45563AF}" dt="2023-04-13T02:28:57.007" v="4396" actId="1076"/>
          <ac:picMkLst>
            <pc:docMk/>
            <pc:sldMk cId="679439837" sldId="315"/>
            <ac:picMk id="5" creationId="{EEEE8BBC-91C4-3A6A-0837-CDB80598EF93}"/>
          </ac:picMkLst>
        </pc:picChg>
        <pc:picChg chg="add mod">
          <ac:chgData name="Khan, Zarrar" userId="095bd260-8ef1-42ff-97e1-3419182a8708" providerId="ADAL" clId="{21234510-DBB2-42E1-A003-23B4B45563AF}" dt="2023-04-13T15:19:06.340" v="5153"/>
          <ac:picMkLst>
            <pc:docMk/>
            <pc:sldMk cId="679439837" sldId="315"/>
            <ac:picMk id="8" creationId="{B3328B40-5AFB-B535-A9F3-C03D6253C41C}"/>
          </ac:picMkLst>
        </pc:picChg>
        <pc:picChg chg="del">
          <ac:chgData name="Khan, Zarrar" userId="095bd260-8ef1-42ff-97e1-3419182a8708" providerId="ADAL" clId="{21234510-DBB2-42E1-A003-23B4B45563AF}" dt="2023-04-11T13:16:43.282" v="347" actId="478"/>
          <ac:picMkLst>
            <pc:docMk/>
            <pc:sldMk cId="679439837" sldId="315"/>
            <ac:picMk id="8" creationId="{CF45F55B-027E-45F2-2F2E-25FFF1DF5CA9}"/>
          </ac:picMkLst>
        </pc:picChg>
        <pc:picChg chg="mod">
          <ac:chgData name="Khan, Zarrar" userId="095bd260-8ef1-42ff-97e1-3419182a8708" providerId="ADAL" clId="{21234510-DBB2-42E1-A003-23B4B45563AF}" dt="2023-04-13T02:29:31.161" v="4404" actId="1076"/>
          <ac:picMkLst>
            <pc:docMk/>
            <pc:sldMk cId="679439837" sldId="315"/>
            <ac:picMk id="9" creationId="{06FB92FE-4605-2BCB-378C-282418AA16E6}"/>
          </ac:picMkLst>
        </pc:picChg>
        <pc:picChg chg="mod">
          <ac:chgData name="Khan, Zarrar" userId="095bd260-8ef1-42ff-97e1-3419182a8708" providerId="ADAL" clId="{21234510-DBB2-42E1-A003-23B4B45563AF}" dt="2023-04-13T02:28:48.426" v="4394" actId="1076"/>
          <ac:picMkLst>
            <pc:docMk/>
            <pc:sldMk cId="679439837" sldId="315"/>
            <ac:picMk id="10" creationId="{54DA9975-5801-5128-79EE-05CBC2B08473}"/>
          </ac:picMkLst>
        </pc:picChg>
        <pc:picChg chg="mod">
          <ac:chgData name="Khan, Zarrar" userId="095bd260-8ef1-42ff-97e1-3419182a8708" providerId="ADAL" clId="{21234510-DBB2-42E1-A003-23B4B45563AF}" dt="2023-04-13T02:29:33.723" v="4405" actId="1076"/>
          <ac:picMkLst>
            <pc:docMk/>
            <pc:sldMk cId="679439837" sldId="315"/>
            <ac:picMk id="11" creationId="{1296CF0D-336B-C345-83F2-172FF8398199}"/>
          </ac:picMkLst>
        </pc:picChg>
      </pc:sldChg>
      <pc:sldChg chg="addSp delSp modSp add del mod ord">
        <pc:chgData name="Khan, Zarrar" userId="095bd260-8ef1-42ff-97e1-3419182a8708" providerId="ADAL" clId="{21234510-DBB2-42E1-A003-23B4B45563AF}" dt="2023-04-12T00:47:06.708" v="1829" actId="47"/>
        <pc:sldMkLst>
          <pc:docMk/>
          <pc:sldMk cId="1384049212" sldId="316"/>
        </pc:sldMkLst>
        <pc:spChg chg="mod">
          <ac:chgData name="Khan, Zarrar" userId="095bd260-8ef1-42ff-97e1-3419182a8708" providerId="ADAL" clId="{21234510-DBB2-42E1-A003-23B4B45563AF}" dt="2023-04-10T18:06:55.015" v="158" actId="20577"/>
          <ac:spMkLst>
            <pc:docMk/>
            <pc:sldMk cId="1384049212" sldId="316"/>
            <ac:spMk id="3" creationId="{6FC58172-847D-CA40-D96A-4363CEA8A88C}"/>
          </ac:spMkLst>
        </pc:spChg>
        <pc:spChg chg="del">
          <ac:chgData name="Khan, Zarrar" userId="095bd260-8ef1-42ff-97e1-3419182a8708" providerId="ADAL" clId="{21234510-DBB2-42E1-A003-23B4B45563AF}" dt="2023-04-10T18:06:59.943" v="159" actId="478"/>
          <ac:spMkLst>
            <pc:docMk/>
            <pc:sldMk cId="1384049212" sldId="316"/>
            <ac:spMk id="4" creationId="{C21C51B8-5A2D-C8F9-315F-99E0C41A8AC5}"/>
          </ac:spMkLst>
        </pc:spChg>
        <pc:spChg chg="add mod">
          <ac:chgData name="Khan, Zarrar" userId="095bd260-8ef1-42ff-97e1-3419182a8708" providerId="ADAL" clId="{21234510-DBB2-42E1-A003-23B4B45563AF}" dt="2023-04-11T13:00:03.319" v="269" actId="1076"/>
          <ac:spMkLst>
            <pc:docMk/>
            <pc:sldMk cId="1384049212" sldId="316"/>
            <ac:spMk id="5" creationId="{27135245-1989-3DFF-CCFF-9E445BBCA32C}"/>
          </ac:spMkLst>
        </pc:spChg>
        <pc:spChg chg="del">
          <ac:chgData name="Khan, Zarrar" userId="095bd260-8ef1-42ff-97e1-3419182a8708" providerId="ADAL" clId="{21234510-DBB2-42E1-A003-23B4B45563AF}" dt="2023-04-11T13:15:42.221" v="300" actId="478"/>
          <ac:spMkLst>
            <pc:docMk/>
            <pc:sldMk cId="1384049212" sldId="316"/>
            <ac:spMk id="6" creationId="{3EBF88A9-FEDF-47E0-3A68-3E7CDF908D01}"/>
          </ac:spMkLst>
        </pc:spChg>
        <pc:spChg chg="add mod">
          <ac:chgData name="Khan, Zarrar" userId="095bd260-8ef1-42ff-97e1-3419182a8708" providerId="ADAL" clId="{21234510-DBB2-42E1-A003-23B4B45563AF}" dt="2023-04-11T13:18:35.491" v="366" actId="1076"/>
          <ac:spMkLst>
            <pc:docMk/>
            <pc:sldMk cId="1384049212" sldId="316"/>
            <ac:spMk id="9" creationId="{EDE00C63-38EB-BD7F-1BA6-F2B813D65FDB}"/>
          </ac:spMkLst>
        </pc:spChg>
        <pc:spChg chg="del">
          <ac:chgData name="Khan, Zarrar" userId="095bd260-8ef1-42ff-97e1-3419182a8708" providerId="ADAL" clId="{21234510-DBB2-42E1-A003-23B4B45563AF}" dt="2023-04-10T18:06:59.943" v="159" actId="478"/>
          <ac:spMkLst>
            <pc:docMk/>
            <pc:sldMk cId="1384049212" sldId="316"/>
            <ac:spMk id="26" creationId="{95C31D11-BF7C-1837-9F16-D6F0CC33D3C5}"/>
          </ac:spMkLst>
        </pc:spChg>
        <pc:spChg chg="del">
          <ac:chgData name="Khan, Zarrar" userId="095bd260-8ef1-42ff-97e1-3419182a8708" providerId="ADAL" clId="{21234510-DBB2-42E1-A003-23B4B45563AF}" dt="2023-04-10T18:06:59.943" v="159" actId="478"/>
          <ac:spMkLst>
            <pc:docMk/>
            <pc:sldMk cId="1384049212" sldId="316"/>
            <ac:spMk id="27" creationId="{6584EE36-ECF1-F5B7-FF7D-151FF6B96A48}"/>
          </ac:spMkLst>
        </pc:spChg>
        <pc:spChg chg="del">
          <ac:chgData name="Khan, Zarrar" userId="095bd260-8ef1-42ff-97e1-3419182a8708" providerId="ADAL" clId="{21234510-DBB2-42E1-A003-23B4B45563AF}" dt="2023-04-10T18:06:59.943" v="159" actId="478"/>
          <ac:spMkLst>
            <pc:docMk/>
            <pc:sldMk cId="1384049212" sldId="316"/>
            <ac:spMk id="28" creationId="{90E07F4E-56B6-A2E2-EFA8-90BD97C1580E}"/>
          </ac:spMkLst>
        </pc:spChg>
        <pc:spChg chg="add del mod">
          <ac:chgData name="Khan, Zarrar" userId="095bd260-8ef1-42ff-97e1-3419182a8708" providerId="ADAL" clId="{21234510-DBB2-42E1-A003-23B4B45563AF}" dt="2023-04-11T12:59:57.110" v="267" actId="478"/>
          <ac:spMkLst>
            <pc:docMk/>
            <pc:sldMk cId="1384049212" sldId="316"/>
            <ac:spMk id="30" creationId="{AA894842-044E-AA9C-0774-177863D99BE0}"/>
          </ac:spMkLst>
        </pc:spChg>
        <pc:spChg chg="del">
          <ac:chgData name="Khan, Zarrar" userId="095bd260-8ef1-42ff-97e1-3419182a8708" providerId="ADAL" clId="{21234510-DBB2-42E1-A003-23B4B45563AF}" dt="2023-04-10T18:06:59.943" v="159" actId="478"/>
          <ac:spMkLst>
            <pc:docMk/>
            <pc:sldMk cId="1384049212" sldId="316"/>
            <ac:spMk id="32" creationId="{21230F3C-8663-AB60-472C-E9972912C767}"/>
          </ac:spMkLst>
        </pc:spChg>
        <pc:grpChg chg="del">
          <ac:chgData name="Khan, Zarrar" userId="095bd260-8ef1-42ff-97e1-3419182a8708" providerId="ADAL" clId="{21234510-DBB2-42E1-A003-23B4B45563AF}" dt="2023-04-10T18:06:59.943" v="159" actId="478"/>
          <ac:grpSpMkLst>
            <pc:docMk/>
            <pc:sldMk cId="1384049212" sldId="316"/>
            <ac:grpSpMk id="5" creationId="{99CF809C-5F88-077D-E6FE-376D7DC4C2EA}"/>
          </ac:grpSpMkLst>
        </pc:grpChg>
        <pc:picChg chg="add mod">
          <ac:chgData name="Khan, Zarrar" userId="095bd260-8ef1-42ff-97e1-3419182a8708" providerId="ADAL" clId="{21234510-DBB2-42E1-A003-23B4B45563AF}" dt="2023-04-11T13:00:03.319" v="269" actId="1076"/>
          <ac:picMkLst>
            <pc:docMk/>
            <pc:sldMk cId="1384049212" sldId="316"/>
            <ac:picMk id="4" creationId="{04CECF04-EF93-5E1A-6233-5485DF9F38DC}"/>
          </ac:picMkLst>
        </pc:picChg>
        <pc:picChg chg="del">
          <ac:chgData name="Khan, Zarrar" userId="095bd260-8ef1-42ff-97e1-3419182a8708" providerId="ADAL" clId="{21234510-DBB2-42E1-A003-23B4B45563AF}" dt="2023-04-11T13:15:42.221" v="300" actId="478"/>
          <ac:picMkLst>
            <pc:docMk/>
            <pc:sldMk cId="1384049212" sldId="316"/>
            <ac:picMk id="8" creationId="{CF45F55B-027E-45F2-2F2E-25FFF1DF5CA9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9" creationId="{3F489248-CADA-A797-40A7-3606A84A900C}"/>
          </ac:picMkLst>
        </pc:picChg>
        <pc:picChg chg="add mod">
          <ac:chgData name="Khan, Zarrar" userId="095bd260-8ef1-42ff-97e1-3419182a8708" providerId="ADAL" clId="{21234510-DBB2-42E1-A003-23B4B45563AF}" dt="2023-04-11T13:18:31.043" v="365" actId="1076"/>
          <ac:picMkLst>
            <pc:docMk/>
            <pc:sldMk cId="1384049212" sldId="316"/>
            <ac:picMk id="10" creationId="{0F640EAF-0D9D-8199-7682-80382A7CAD36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0" creationId="{58AC361C-F2C5-0A7F-8F66-25A20E135C61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1" creationId="{92BE1DA8-62A6-6EE7-6248-51C90477CF75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2" creationId="{2CCD7BA0-E903-F8A1-D690-863E228EA61F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4" creationId="{5BBB97D2-8C7E-320D-D100-2E23BC96EF67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5" creationId="{36C86450-F2EB-1BAE-5CB7-D44386C73306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6" creationId="{DBA3C7F4-4D0E-6E39-099E-040DA44B35CB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7" creationId="{A49EF5BB-D8C5-CF33-5219-68D5EA444A54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8" creationId="{9362CB8A-A91E-A7F0-447B-33A0051B00CD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19" creationId="{CAD7B715-80CB-FAA3-48AC-8CBF19A7BD81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0" creationId="{E9F10B58-0478-4A9E-7A59-FD1E6D64983F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1" creationId="{481ACE76-BE60-33CD-CCB5-05A82F0EDFC3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2" creationId="{8518CE75-CE6E-35FD-A465-2D34774A6FAB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3" creationId="{D2161829-32FE-EF2A-760C-39C938E39FB3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4" creationId="{266B3EF4-F9FB-06CD-9ED3-030119A1AC7E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25" creationId="{061627AA-2181-4CF8-8BFF-D1BC058B8259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33" creationId="{C57E79EC-A8D8-256E-1C44-9708DA36BD9E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35" creationId="{98A2ADD4-E49C-B1C0-1087-DEC9D06C2560}"/>
          </ac:picMkLst>
        </pc:picChg>
        <pc:picChg chg="del">
          <ac:chgData name="Khan, Zarrar" userId="095bd260-8ef1-42ff-97e1-3419182a8708" providerId="ADAL" clId="{21234510-DBB2-42E1-A003-23B4B45563AF}" dt="2023-04-10T18:06:59.943" v="159" actId="478"/>
          <ac:picMkLst>
            <pc:docMk/>
            <pc:sldMk cId="1384049212" sldId="316"/>
            <ac:picMk id="36" creationId="{F441FAEA-5657-8E72-1094-590A3D118955}"/>
          </ac:picMkLst>
        </pc:picChg>
      </pc:sldChg>
      <pc:sldChg chg="addSp modSp add del mod ord setBg replTag">
        <pc:chgData name="Khan, Zarrar" userId="095bd260-8ef1-42ff-97e1-3419182a8708" providerId="ADAL" clId="{21234510-DBB2-42E1-A003-23B4B45563AF}" dt="2023-04-11T12:59:21.664" v="231" actId="47"/>
        <pc:sldMkLst>
          <pc:docMk/>
          <pc:sldMk cId="781156175" sldId="317"/>
        </pc:sldMkLst>
        <pc:spChg chg="add mod replST">
          <ac:chgData name="Khan, Zarrar" userId="095bd260-8ef1-42ff-97e1-3419182a8708" providerId="ADAL" clId="{21234510-DBB2-42E1-A003-23B4B45563AF}" dt="2023-04-11T12:57:05.167" v="199"/>
          <ac:spMkLst>
            <pc:docMk/>
            <pc:sldMk cId="781156175" sldId="317"/>
            <ac:spMk id="7" creationId="{7DA6F4DA-7A30-8B76-1C27-1F69196E86EC}"/>
          </ac:spMkLst>
        </pc:spChg>
        <pc:spChg chg="add mod replST">
          <ac:chgData name="Khan, Zarrar" userId="095bd260-8ef1-42ff-97e1-3419182a8708" providerId="ADAL" clId="{21234510-DBB2-42E1-A003-23B4B45563AF}" dt="2023-04-11T12:57:05.199" v="209"/>
          <ac:spMkLst>
            <pc:docMk/>
            <pc:sldMk cId="781156175" sldId="317"/>
            <ac:spMk id="8" creationId="{D453D980-E25D-A394-0499-DF24E5ADA4B4}"/>
          </ac:spMkLst>
        </pc:spChg>
        <pc:picChg chg="add mod replST">
          <ac:chgData name="Khan, Zarrar" userId="095bd260-8ef1-42ff-97e1-3419182a8708" providerId="ADAL" clId="{21234510-DBB2-42E1-A003-23B4B45563AF}" dt="2023-04-11T12:57:05.002" v="186"/>
          <ac:picMkLst>
            <pc:docMk/>
            <pc:sldMk cId="781156175" sldId="317"/>
            <ac:picMk id="4" creationId="{6DA1909C-DC9F-D1AA-D577-EFD600AE9A4B}"/>
          </ac:picMkLst>
        </pc:picChg>
        <pc:picChg chg="add mod replST">
          <ac:chgData name="Khan, Zarrar" userId="095bd260-8ef1-42ff-97e1-3419182a8708" providerId="ADAL" clId="{21234510-DBB2-42E1-A003-23B4B45563AF}" dt="2023-04-11T12:57:05.106" v="190"/>
          <ac:picMkLst>
            <pc:docMk/>
            <pc:sldMk cId="781156175" sldId="317"/>
            <ac:picMk id="6" creationId="{67F4014C-26C5-9849-F4D7-22A75952F703}"/>
          </ac:picMkLst>
        </pc:picChg>
      </pc:sldChg>
      <pc:sldChg chg="addSp delSp modSp add del mod">
        <pc:chgData name="Khan, Zarrar" userId="095bd260-8ef1-42ff-97e1-3419182a8708" providerId="ADAL" clId="{21234510-DBB2-42E1-A003-23B4B45563AF}" dt="2023-04-13T02:21:52.536" v="4352" actId="47"/>
        <pc:sldMkLst>
          <pc:docMk/>
          <pc:sldMk cId="1819204892" sldId="317"/>
        </pc:sldMkLst>
        <pc:spChg chg="mod">
          <ac:chgData name="Khan, Zarrar" userId="095bd260-8ef1-42ff-97e1-3419182a8708" providerId="ADAL" clId="{21234510-DBB2-42E1-A003-23B4B45563AF}" dt="2023-04-11T13:16:16.612" v="307" actId="20577"/>
          <ac:spMkLst>
            <pc:docMk/>
            <pc:sldMk cId="1819204892" sldId="317"/>
            <ac:spMk id="3" creationId="{6FC58172-847D-CA40-D96A-4363CEA8A88C}"/>
          </ac:spMkLst>
        </pc:spChg>
        <pc:spChg chg="del">
          <ac:chgData name="Khan, Zarrar" userId="095bd260-8ef1-42ff-97e1-3419182a8708" providerId="ADAL" clId="{21234510-DBB2-42E1-A003-23B4B45563AF}" dt="2023-04-11T13:16:28.530" v="343" actId="478"/>
          <ac:spMkLst>
            <pc:docMk/>
            <pc:sldMk cId="1819204892" sldId="317"/>
            <ac:spMk id="5" creationId="{27135245-1989-3DFF-CCFF-9E445BBCA32C}"/>
          </ac:spMkLst>
        </pc:spChg>
        <pc:spChg chg="add mod">
          <ac:chgData name="Khan, Zarrar" userId="095bd260-8ef1-42ff-97e1-3419182a8708" providerId="ADAL" clId="{21234510-DBB2-42E1-A003-23B4B45563AF}" dt="2023-04-11T15:21:51.472" v="1281" actId="20577"/>
          <ac:spMkLst>
            <pc:docMk/>
            <pc:sldMk cId="1819204892" sldId="317"/>
            <ac:spMk id="7" creationId="{A0BC75D0-141A-4EA4-4CCC-F2A53F8923AC}"/>
          </ac:spMkLst>
        </pc:spChg>
        <pc:picChg chg="del">
          <ac:chgData name="Khan, Zarrar" userId="095bd260-8ef1-42ff-97e1-3419182a8708" providerId="ADAL" clId="{21234510-DBB2-42E1-A003-23B4B45563AF}" dt="2023-04-11T13:16:28.530" v="343" actId="478"/>
          <ac:picMkLst>
            <pc:docMk/>
            <pc:sldMk cId="1819204892" sldId="317"/>
            <ac:picMk id="4" creationId="{04CECF04-EF93-5E1A-6233-5485DF9F38DC}"/>
          </ac:picMkLst>
        </pc:picChg>
        <pc:picChg chg="add del mod">
          <ac:chgData name="Khan, Zarrar" userId="095bd260-8ef1-42ff-97e1-3419182a8708" providerId="ADAL" clId="{21234510-DBB2-42E1-A003-23B4B45563AF}" dt="2023-04-11T14:03:53.590" v="691" actId="478"/>
          <ac:picMkLst>
            <pc:docMk/>
            <pc:sldMk cId="1819204892" sldId="317"/>
            <ac:picMk id="6" creationId="{65A68917-C09E-451A-DAC5-5A386DC7C4F8}"/>
          </ac:picMkLst>
        </pc:picChg>
        <pc:picChg chg="add mod">
          <ac:chgData name="Khan, Zarrar" userId="095bd260-8ef1-42ff-97e1-3419182a8708" providerId="ADAL" clId="{21234510-DBB2-42E1-A003-23B4B45563AF}" dt="2023-04-11T14:03:54.022" v="692"/>
          <ac:picMkLst>
            <pc:docMk/>
            <pc:sldMk cId="1819204892" sldId="317"/>
            <ac:picMk id="8" creationId="{1642DD01-EA65-A22B-50AC-6B30C118F13D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1T13:15:50.576" v="301" actId="47"/>
        <pc:sldMkLst>
          <pc:docMk/>
          <pc:sldMk cId="2910870592" sldId="317"/>
        </pc:sldMkLst>
        <pc:spChg chg="add mod replST">
          <ac:chgData name="Khan, Zarrar" userId="095bd260-8ef1-42ff-97e1-3419182a8708" providerId="ADAL" clId="{21234510-DBB2-42E1-A003-23B4B45563AF}" dt="2023-04-11T12:59:49.090" v="252"/>
          <ac:spMkLst>
            <pc:docMk/>
            <pc:sldMk cId="2910870592" sldId="317"/>
            <ac:spMk id="7" creationId="{0862B548-BFA8-95E5-BF51-6FEDC835ED90}"/>
          </ac:spMkLst>
        </pc:spChg>
        <pc:spChg chg="add mod replST">
          <ac:chgData name="Khan, Zarrar" userId="095bd260-8ef1-42ff-97e1-3419182a8708" providerId="ADAL" clId="{21234510-DBB2-42E1-A003-23B4B45563AF}" dt="2023-04-11T12:59:49.139" v="262"/>
          <ac:spMkLst>
            <pc:docMk/>
            <pc:sldMk cId="2910870592" sldId="317"/>
            <ac:spMk id="8" creationId="{080C82B9-F1E6-8F7A-947A-2A7F718520EF}"/>
          </ac:spMkLst>
        </pc:spChg>
        <pc:picChg chg="add mod replST">
          <ac:chgData name="Khan, Zarrar" userId="095bd260-8ef1-42ff-97e1-3419182a8708" providerId="ADAL" clId="{21234510-DBB2-42E1-A003-23B4B45563AF}" dt="2023-04-11T12:59:48.961" v="239"/>
          <ac:picMkLst>
            <pc:docMk/>
            <pc:sldMk cId="2910870592" sldId="317"/>
            <ac:picMk id="4" creationId="{7977515F-079C-581A-35F3-BC900C75E253}"/>
          </ac:picMkLst>
        </pc:picChg>
        <pc:picChg chg="add mod replST">
          <ac:chgData name="Khan, Zarrar" userId="095bd260-8ef1-42ff-97e1-3419182a8708" providerId="ADAL" clId="{21234510-DBB2-42E1-A003-23B4B45563AF}" dt="2023-04-11T12:59:49.052" v="243"/>
          <ac:picMkLst>
            <pc:docMk/>
            <pc:sldMk cId="2910870592" sldId="317"/>
            <ac:picMk id="6" creationId="{0BDE7B37-0C23-10FB-DF52-A67A808E60D8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1T13:16:36.518" v="346" actId="47"/>
        <pc:sldMkLst>
          <pc:docMk/>
          <pc:sldMk cId="2027116654" sldId="318"/>
        </pc:sldMkLst>
        <pc:spChg chg="add mod replST">
          <ac:chgData name="Khan, Zarrar" userId="095bd260-8ef1-42ff-97e1-3419182a8708" providerId="ADAL" clId="{21234510-DBB2-42E1-A003-23B4B45563AF}" dt="2023-04-11T13:16:19.243" v="328"/>
          <ac:spMkLst>
            <pc:docMk/>
            <pc:sldMk cId="2027116654" sldId="318"/>
            <ac:spMk id="7" creationId="{FF47464F-1AC7-CAB8-D6DE-2B2C34F3ECD7}"/>
          </ac:spMkLst>
        </pc:spChg>
        <pc:spChg chg="add mod replST">
          <ac:chgData name="Khan, Zarrar" userId="095bd260-8ef1-42ff-97e1-3419182a8708" providerId="ADAL" clId="{21234510-DBB2-42E1-A003-23B4B45563AF}" dt="2023-04-11T13:16:19.275" v="338"/>
          <ac:spMkLst>
            <pc:docMk/>
            <pc:sldMk cId="2027116654" sldId="318"/>
            <ac:spMk id="8" creationId="{A631DF49-5B14-B82B-CEC2-DB015F20AA32}"/>
          </ac:spMkLst>
        </pc:spChg>
        <pc:picChg chg="add mod replST">
          <ac:chgData name="Khan, Zarrar" userId="095bd260-8ef1-42ff-97e1-3419182a8708" providerId="ADAL" clId="{21234510-DBB2-42E1-A003-23B4B45563AF}" dt="2023-04-11T13:16:19.164" v="315"/>
          <ac:picMkLst>
            <pc:docMk/>
            <pc:sldMk cId="2027116654" sldId="318"/>
            <ac:picMk id="4" creationId="{4A22DA86-69F7-2BFB-00FF-AA4523B5ECCD}"/>
          </ac:picMkLst>
        </pc:picChg>
        <pc:picChg chg="add mod replST">
          <ac:chgData name="Khan, Zarrar" userId="095bd260-8ef1-42ff-97e1-3419182a8708" providerId="ADAL" clId="{21234510-DBB2-42E1-A003-23B4B45563AF}" dt="2023-04-11T13:16:19.211" v="319"/>
          <ac:picMkLst>
            <pc:docMk/>
            <pc:sldMk cId="2027116654" sldId="318"/>
            <ac:picMk id="6" creationId="{1103D1AC-9B3C-1B28-8FC5-E7DE37CACCBA}"/>
          </ac:picMkLst>
        </pc:picChg>
      </pc:sldChg>
      <pc:sldChg chg="addSp delSp modSp new mod ord">
        <pc:chgData name="Khan, Zarrar" userId="095bd260-8ef1-42ff-97e1-3419182a8708" providerId="ADAL" clId="{21234510-DBB2-42E1-A003-23B4B45563AF}" dt="2023-04-13T15:20:11.313" v="5167" actId="1076"/>
        <pc:sldMkLst>
          <pc:docMk/>
          <pc:sldMk cId="2592664084" sldId="318"/>
        </pc:sldMkLst>
        <pc:spChg chg="mod">
          <ac:chgData name="Khan, Zarrar" userId="095bd260-8ef1-42ff-97e1-3419182a8708" providerId="ADAL" clId="{21234510-DBB2-42E1-A003-23B4B45563AF}" dt="2023-04-11T13:59:18.117" v="497" actId="20577"/>
          <ac:spMkLst>
            <pc:docMk/>
            <pc:sldMk cId="2592664084" sldId="318"/>
            <ac:spMk id="3" creationId="{D645BD06-7D77-47FD-781D-3FA6B4DC2670}"/>
          </ac:spMkLst>
        </pc:spChg>
        <pc:spChg chg="mod">
          <ac:chgData name="Khan, Zarrar" userId="095bd260-8ef1-42ff-97e1-3419182a8708" providerId="ADAL" clId="{21234510-DBB2-42E1-A003-23B4B45563AF}" dt="2023-04-13T11:34:40.163" v="4431" actId="1076"/>
          <ac:spMkLst>
            <pc:docMk/>
            <pc:sldMk cId="2592664084" sldId="318"/>
            <ac:spMk id="4" creationId="{3FF36E49-FE97-9216-F639-F82B39F30E22}"/>
          </ac:spMkLst>
        </pc:spChg>
        <pc:spChg chg="add mod">
          <ac:chgData name="Khan, Zarrar" userId="095bd260-8ef1-42ff-97e1-3419182a8708" providerId="ADAL" clId="{21234510-DBB2-42E1-A003-23B4B45563AF}" dt="2023-04-13T00:51:37.132" v="3489" actId="108"/>
          <ac:spMkLst>
            <pc:docMk/>
            <pc:sldMk cId="2592664084" sldId="318"/>
            <ac:spMk id="5" creationId="{3AFB2635-0863-06C3-F7A2-12D1A1279AA6}"/>
          </ac:spMkLst>
        </pc:spChg>
        <pc:spChg chg="add mod">
          <ac:chgData name="Khan, Zarrar" userId="095bd260-8ef1-42ff-97e1-3419182a8708" providerId="ADAL" clId="{21234510-DBB2-42E1-A003-23B4B45563AF}" dt="2023-04-13T15:20:07.490" v="5166" actId="1076"/>
          <ac:spMkLst>
            <pc:docMk/>
            <pc:sldMk cId="2592664084" sldId="318"/>
            <ac:spMk id="6" creationId="{BE429F03-6664-ED71-C7E8-F54704E25D8C}"/>
          </ac:spMkLst>
        </pc:spChg>
        <pc:spChg chg="add del">
          <ac:chgData name="Khan, Zarrar" userId="095bd260-8ef1-42ff-97e1-3419182a8708" providerId="ADAL" clId="{21234510-DBB2-42E1-A003-23B4B45563AF}" dt="2023-04-13T00:49:35.774" v="3426" actId="22"/>
          <ac:spMkLst>
            <pc:docMk/>
            <pc:sldMk cId="2592664084" sldId="318"/>
            <ac:spMk id="7" creationId="{B5A27042-689C-0A1A-2019-29701FE8C9CC}"/>
          </ac:spMkLst>
        </pc:spChg>
        <pc:spChg chg="add del mod">
          <ac:chgData name="Khan, Zarrar" userId="095bd260-8ef1-42ff-97e1-3419182a8708" providerId="ADAL" clId="{21234510-DBB2-42E1-A003-23B4B45563AF}" dt="2023-04-13T11:34:39.777" v="4430" actId="1076"/>
          <ac:spMkLst>
            <pc:docMk/>
            <pc:sldMk cId="2592664084" sldId="318"/>
            <ac:spMk id="8" creationId="{EAAA1F0B-2A27-A79F-1239-9B4F88F192F8}"/>
          </ac:spMkLst>
        </pc:spChg>
        <pc:spChg chg="add del mod">
          <ac:chgData name="Khan, Zarrar" userId="095bd260-8ef1-42ff-97e1-3419182a8708" providerId="ADAL" clId="{21234510-DBB2-42E1-A003-23B4B45563AF}" dt="2023-04-13T00:51:04.510" v="3454"/>
          <ac:spMkLst>
            <pc:docMk/>
            <pc:sldMk cId="2592664084" sldId="318"/>
            <ac:spMk id="9" creationId="{212B12A6-07D3-9D00-CDED-D5F9CA3D7072}"/>
          </ac:spMkLst>
        </pc:spChg>
        <pc:spChg chg="add mod">
          <ac:chgData name="Khan, Zarrar" userId="095bd260-8ef1-42ff-97e1-3419182a8708" providerId="ADAL" clId="{21234510-DBB2-42E1-A003-23B4B45563AF}" dt="2023-04-13T15:20:00.371" v="5165" actId="1076"/>
          <ac:spMkLst>
            <pc:docMk/>
            <pc:sldMk cId="2592664084" sldId="318"/>
            <ac:spMk id="10" creationId="{666C9E2F-3FC3-67EB-DA72-6D96E5628E57}"/>
          </ac:spMkLst>
        </pc:spChg>
        <pc:picChg chg="add mod">
          <ac:chgData name="Khan, Zarrar" userId="095bd260-8ef1-42ff-97e1-3419182a8708" providerId="ADAL" clId="{21234510-DBB2-42E1-A003-23B4B45563AF}" dt="2023-04-13T15:20:11.313" v="5167" actId="1076"/>
          <ac:picMkLst>
            <pc:docMk/>
            <pc:sldMk cId="2592664084" sldId="318"/>
            <ac:picMk id="7" creationId="{AEE09E52-C800-8A57-0D14-649921400750}"/>
          </ac:picMkLst>
        </pc:picChg>
      </pc:sldChg>
      <pc:sldChg chg="modSp add del mod ord">
        <pc:chgData name="Khan, Zarrar" userId="095bd260-8ef1-42ff-97e1-3419182a8708" providerId="ADAL" clId="{21234510-DBB2-42E1-A003-23B4B45563AF}" dt="2023-04-12T19:51:14.205" v="3099" actId="47"/>
        <pc:sldMkLst>
          <pc:docMk/>
          <pc:sldMk cId="222561258" sldId="319"/>
        </pc:sldMkLst>
        <pc:spChg chg="mod">
          <ac:chgData name="Khan, Zarrar" userId="095bd260-8ef1-42ff-97e1-3419182a8708" providerId="ADAL" clId="{21234510-DBB2-42E1-A003-23B4B45563AF}" dt="2023-04-12T17:58:50.518" v="2978" actId="20577"/>
          <ac:spMkLst>
            <pc:docMk/>
            <pc:sldMk cId="222561258" sldId="319"/>
            <ac:spMk id="3" creationId="{6FC58172-847D-CA40-D96A-4363CEA8A88C}"/>
          </ac:spMkLst>
        </pc:spChg>
        <pc:spChg chg="mod">
          <ac:chgData name="Khan, Zarrar" userId="095bd260-8ef1-42ff-97e1-3419182a8708" providerId="ADAL" clId="{21234510-DBB2-42E1-A003-23B4B45563AF}" dt="2023-04-12T17:58:57.071" v="2986" actId="20577"/>
          <ac:spMkLst>
            <pc:docMk/>
            <pc:sldMk cId="222561258" sldId="319"/>
            <ac:spMk id="7" creationId="{A0BC75D0-141A-4EA4-4CCC-F2A53F8923AC}"/>
          </ac:spMkLst>
        </pc:spChg>
      </pc:sldChg>
      <pc:sldChg chg="modSp add del mod ord">
        <pc:chgData name="Khan, Zarrar" userId="095bd260-8ef1-42ff-97e1-3419182a8708" providerId="ADAL" clId="{21234510-DBB2-42E1-A003-23B4B45563AF}" dt="2023-04-12T19:49:31.223" v="3063" actId="47"/>
        <pc:sldMkLst>
          <pc:docMk/>
          <pc:sldMk cId="123553122" sldId="320"/>
        </pc:sldMkLst>
        <pc:spChg chg="mod">
          <ac:chgData name="Khan, Zarrar" userId="095bd260-8ef1-42ff-97e1-3419182a8708" providerId="ADAL" clId="{21234510-DBB2-42E1-A003-23B4B45563AF}" dt="2023-04-12T17:48:46.721" v="2914" actId="20577"/>
          <ac:spMkLst>
            <pc:docMk/>
            <pc:sldMk cId="123553122" sldId="320"/>
            <ac:spMk id="7" creationId="{A0BC75D0-141A-4EA4-4CCC-F2A53F8923AC}"/>
          </ac:spMkLst>
        </pc:spChg>
      </pc:sldChg>
      <pc:sldChg chg="modSp new del mod">
        <pc:chgData name="Khan, Zarrar" userId="095bd260-8ef1-42ff-97e1-3419182a8708" providerId="ADAL" clId="{21234510-DBB2-42E1-A003-23B4B45563AF}" dt="2023-04-12T15:15:30.226" v="2344" actId="47"/>
        <pc:sldMkLst>
          <pc:docMk/>
          <pc:sldMk cId="307766459" sldId="321"/>
        </pc:sldMkLst>
        <pc:spChg chg="mod">
          <ac:chgData name="Khan, Zarrar" userId="095bd260-8ef1-42ff-97e1-3419182a8708" providerId="ADAL" clId="{21234510-DBB2-42E1-A003-23B4B45563AF}" dt="2023-04-11T15:12:59.087" v="1200" actId="20577"/>
          <ac:spMkLst>
            <pc:docMk/>
            <pc:sldMk cId="307766459" sldId="321"/>
            <ac:spMk id="3" creationId="{13BCFFA3-5F63-1F6E-B452-AFFEBB6190CD}"/>
          </ac:spMkLst>
        </pc:spChg>
      </pc:sldChg>
      <pc:sldChg chg="addSp modSp new mod">
        <pc:chgData name="Khan, Zarrar" userId="095bd260-8ef1-42ff-97e1-3419182a8708" providerId="ADAL" clId="{21234510-DBB2-42E1-A003-23B4B45563AF}" dt="2023-04-13T15:19:10.178" v="5154"/>
        <pc:sldMkLst>
          <pc:docMk/>
          <pc:sldMk cId="4119711302" sldId="322"/>
        </pc:sldMkLst>
        <pc:spChg chg="mod">
          <ac:chgData name="Khan, Zarrar" userId="095bd260-8ef1-42ff-97e1-3419182a8708" providerId="ADAL" clId="{21234510-DBB2-42E1-A003-23B4B45563AF}" dt="2023-04-11T15:20:22.336" v="1258" actId="20577"/>
          <ac:spMkLst>
            <pc:docMk/>
            <pc:sldMk cId="4119711302" sldId="322"/>
            <ac:spMk id="3" creationId="{DDC5A442-4059-BDE3-E8F8-9382F7984AF9}"/>
          </ac:spMkLst>
        </pc:spChg>
        <pc:spChg chg="mod">
          <ac:chgData name="Khan, Zarrar" userId="095bd260-8ef1-42ff-97e1-3419182a8708" providerId="ADAL" clId="{21234510-DBB2-42E1-A003-23B4B45563AF}" dt="2023-04-12T17:48:07.076" v="2911" actId="1076"/>
          <ac:spMkLst>
            <pc:docMk/>
            <pc:sldMk cId="4119711302" sldId="322"/>
            <ac:spMk id="4" creationId="{AC3D7AA0-F242-06AF-C9CF-FD7D37090138}"/>
          </ac:spMkLst>
        </pc:spChg>
        <pc:spChg chg="add mod">
          <ac:chgData name="Khan, Zarrar" userId="095bd260-8ef1-42ff-97e1-3419182a8708" providerId="ADAL" clId="{21234510-DBB2-42E1-A003-23B4B45563AF}" dt="2023-04-13T15:19:10.178" v="5154"/>
          <ac:spMkLst>
            <pc:docMk/>
            <pc:sldMk cId="4119711302" sldId="322"/>
            <ac:spMk id="5" creationId="{C375BA44-F088-9777-D64E-B8115A2A1BE7}"/>
          </ac:spMkLst>
        </pc:spChg>
        <pc:spChg chg="add mod">
          <ac:chgData name="Khan, Zarrar" userId="095bd260-8ef1-42ff-97e1-3419182a8708" providerId="ADAL" clId="{21234510-DBB2-42E1-A003-23B4B45563AF}" dt="2023-04-13T02:29:53.670" v="4410" actId="404"/>
          <ac:spMkLst>
            <pc:docMk/>
            <pc:sldMk cId="4119711302" sldId="322"/>
            <ac:spMk id="10" creationId="{FAB9B6C4-BA6C-7841-5725-218307ADA085}"/>
          </ac:spMkLst>
        </pc:spChg>
        <pc:spChg chg="add mod">
          <ac:chgData name="Khan, Zarrar" userId="095bd260-8ef1-42ff-97e1-3419182a8708" providerId="ADAL" clId="{21234510-DBB2-42E1-A003-23B4B45563AF}" dt="2023-04-13T02:29:59.240" v="4415" actId="403"/>
          <ac:spMkLst>
            <pc:docMk/>
            <pc:sldMk cId="4119711302" sldId="322"/>
            <ac:spMk id="12" creationId="{34269DA2-FF1D-38B1-7A41-9AD60E5C12BC}"/>
          </ac:spMkLst>
        </pc:spChg>
        <pc:picChg chg="add mod">
          <ac:chgData name="Khan, Zarrar" userId="095bd260-8ef1-42ff-97e1-3419182a8708" providerId="ADAL" clId="{21234510-DBB2-42E1-A003-23B4B45563AF}" dt="2023-04-12T17:45:51.037" v="2866" actId="14100"/>
          <ac:picMkLst>
            <pc:docMk/>
            <pc:sldMk cId="4119711302" sldId="322"/>
            <ac:picMk id="6" creationId="{6C392785-E746-B868-AC76-E3FD34893EB1}"/>
          </ac:picMkLst>
        </pc:picChg>
        <pc:picChg chg="add mod">
          <ac:chgData name="Khan, Zarrar" userId="095bd260-8ef1-42ff-97e1-3419182a8708" providerId="ADAL" clId="{21234510-DBB2-42E1-A003-23B4B45563AF}" dt="2023-04-13T15:19:10.178" v="5154"/>
          <ac:picMkLst>
            <pc:docMk/>
            <pc:sldMk cId="4119711302" sldId="322"/>
            <ac:picMk id="7" creationId="{18D1AB1B-7AA7-709F-1BCD-F7E62CBB6BFE}"/>
          </ac:picMkLst>
        </pc:picChg>
        <pc:picChg chg="add mod">
          <ac:chgData name="Khan, Zarrar" userId="095bd260-8ef1-42ff-97e1-3419182a8708" providerId="ADAL" clId="{21234510-DBB2-42E1-A003-23B4B45563AF}" dt="2023-04-12T17:42:08.207" v="2835" actId="1076"/>
          <ac:picMkLst>
            <pc:docMk/>
            <pc:sldMk cId="4119711302" sldId="322"/>
            <ac:picMk id="8" creationId="{7243D073-DB3A-226E-0E36-B34C7F79BCC1}"/>
          </ac:picMkLst>
        </pc:picChg>
      </pc:sldChg>
      <pc:sldChg chg="new del">
        <pc:chgData name="Khan, Zarrar" userId="095bd260-8ef1-42ff-97e1-3419182a8708" providerId="ADAL" clId="{21234510-DBB2-42E1-A003-23B4B45563AF}" dt="2023-04-11T15:36:09.938" v="1476" actId="47"/>
        <pc:sldMkLst>
          <pc:docMk/>
          <pc:sldMk cId="2479928586" sldId="323"/>
        </pc:sldMkLst>
      </pc:sldChg>
      <pc:sldChg chg="addSp delSp modSp add mod ord">
        <pc:chgData name="Khan, Zarrar" userId="095bd260-8ef1-42ff-97e1-3419182a8708" providerId="ADAL" clId="{21234510-DBB2-42E1-A003-23B4B45563AF}" dt="2023-04-13T15:19:20.024" v="5157"/>
        <pc:sldMkLst>
          <pc:docMk/>
          <pc:sldMk cId="1994484816" sldId="324"/>
        </pc:sldMkLst>
        <pc:spChg chg="mod">
          <ac:chgData name="Khan, Zarrar" userId="095bd260-8ef1-42ff-97e1-3419182a8708" providerId="ADAL" clId="{21234510-DBB2-42E1-A003-23B4B45563AF}" dt="2023-04-13T11:37:20.079" v="4474" actId="20577"/>
          <ac:spMkLst>
            <pc:docMk/>
            <pc:sldMk cId="1994484816" sldId="324"/>
            <ac:spMk id="3" creationId="{9EBE94D4-5405-0BE3-84E2-76977680D920}"/>
          </ac:spMkLst>
        </pc:spChg>
        <pc:spChg chg="add mod">
          <ac:chgData name="Khan, Zarrar" userId="095bd260-8ef1-42ff-97e1-3419182a8708" providerId="ADAL" clId="{21234510-DBB2-42E1-A003-23B4B45563AF}" dt="2023-04-13T15:19:20.024" v="5157"/>
          <ac:spMkLst>
            <pc:docMk/>
            <pc:sldMk cId="1994484816" sldId="324"/>
            <ac:spMk id="4" creationId="{68F28E75-4357-4D78-C8D7-46C7FFB7F3BE}"/>
          </ac:spMkLst>
        </pc:spChg>
        <pc:spChg chg="del">
          <ac:chgData name="Khan, Zarrar" userId="095bd260-8ef1-42ff-97e1-3419182a8708" providerId="ADAL" clId="{21234510-DBB2-42E1-A003-23B4B45563AF}" dt="2023-04-13T15:19:19.492" v="5156" actId="478"/>
          <ac:spMkLst>
            <pc:docMk/>
            <pc:sldMk cId="1994484816" sldId="324"/>
            <ac:spMk id="5" creationId="{FAF2F5AB-C629-7DEB-1C52-BA434704393D}"/>
          </ac:spMkLst>
        </pc:spChg>
        <pc:spChg chg="mod">
          <ac:chgData name="Khan, Zarrar" userId="095bd260-8ef1-42ff-97e1-3419182a8708" providerId="ADAL" clId="{21234510-DBB2-42E1-A003-23B4B45563AF}" dt="2023-04-13T02:30:36.864" v="4424" actId="207"/>
          <ac:spMkLst>
            <pc:docMk/>
            <pc:sldMk cId="1994484816" sldId="324"/>
            <ac:spMk id="6" creationId="{664F7E69-0AD0-DC3D-0A07-D289C4703006}"/>
          </ac:spMkLst>
        </pc:spChg>
        <pc:spChg chg="mod">
          <ac:chgData name="Khan, Zarrar" userId="095bd260-8ef1-42ff-97e1-3419182a8708" providerId="ADAL" clId="{21234510-DBB2-42E1-A003-23B4B45563AF}" dt="2023-04-13T02:30:40.484" v="4425" actId="207"/>
          <ac:spMkLst>
            <pc:docMk/>
            <pc:sldMk cId="1994484816" sldId="324"/>
            <ac:spMk id="9" creationId="{D5A1A168-451A-6834-50EA-279684755081}"/>
          </ac:spMkLst>
        </pc:spChg>
        <pc:spChg chg="add mod">
          <ac:chgData name="Khan, Zarrar" userId="095bd260-8ef1-42ff-97e1-3419182a8708" providerId="ADAL" clId="{21234510-DBB2-42E1-A003-23B4B45563AF}" dt="2023-04-13T02:30:27.966" v="4422" actId="1076"/>
          <ac:spMkLst>
            <pc:docMk/>
            <pc:sldMk cId="1994484816" sldId="324"/>
            <ac:spMk id="13" creationId="{A6784B28-3790-E3D5-A2ED-F69A991B46B5}"/>
          </ac:spMkLst>
        </pc:spChg>
        <pc:spChg chg="add mod">
          <ac:chgData name="Khan, Zarrar" userId="095bd260-8ef1-42ff-97e1-3419182a8708" providerId="ADAL" clId="{21234510-DBB2-42E1-A003-23B4B45563AF}" dt="2023-04-13T02:30:31.502" v="4423" actId="1076"/>
          <ac:spMkLst>
            <pc:docMk/>
            <pc:sldMk cId="1994484816" sldId="324"/>
            <ac:spMk id="15" creationId="{539F1D02-F4A7-BBE7-45AB-70ED26C6BB76}"/>
          </ac:spMkLst>
        </pc:spChg>
        <pc:picChg chg="del">
          <ac:chgData name="Khan, Zarrar" userId="095bd260-8ef1-42ff-97e1-3419182a8708" providerId="ADAL" clId="{21234510-DBB2-42E1-A003-23B4B45563AF}" dt="2023-04-13T15:19:19.492" v="5156" actId="478"/>
          <ac:picMkLst>
            <pc:docMk/>
            <pc:sldMk cId="1994484816" sldId="324"/>
            <ac:picMk id="7" creationId="{81F6A8CE-72E6-6EAF-A3D4-1083C20A88B2}"/>
          </ac:picMkLst>
        </pc:picChg>
        <pc:picChg chg="del mod">
          <ac:chgData name="Khan, Zarrar" userId="095bd260-8ef1-42ff-97e1-3419182a8708" providerId="ADAL" clId="{21234510-DBB2-42E1-A003-23B4B45563AF}" dt="2023-04-12T17:57:49.846" v="2968" actId="478"/>
          <ac:picMkLst>
            <pc:docMk/>
            <pc:sldMk cId="1994484816" sldId="324"/>
            <ac:picMk id="8" creationId="{02EDAF0E-9CFE-1790-9624-1ADE7C4C28C1}"/>
          </ac:picMkLst>
        </pc:picChg>
        <pc:picChg chg="add mod">
          <ac:chgData name="Khan, Zarrar" userId="095bd260-8ef1-42ff-97e1-3419182a8708" providerId="ADAL" clId="{21234510-DBB2-42E1-A003-23B4B45563AF}" dt="2023-04-13T15:19:20.024" v="5157"/>
          <ac:picMkLst>
            <pc:docMk/>
            <pc:sldMk cId="1994484816" sldId="324"/>
            <ac:picMk id="8" creationId="{B22E0B32-6AFB-6B7F-43C9-5DCBF3A9DCD2}"/>
          </ac:picMkLst>
        </pc:picChg>
        <pc:picChg chg="add mod">
          <ac:chgData name="Khan, Zarrar" userId="095bd260-8ef1-42ff-97e1-3419182a8708" providerId="ADAL" clId="{21234510-DBB2-42E1-A003-23B4B45563AF}" dt="2023-04-12T17:56:01.988" v="2947" actId="1076"/>
          <ac:picMkLst>
            <pc:docMk/>
            <pc:sldMk cId="1994484816" sldId="324"/>
            <ac:picMk id="10" creationId="{CEC50D4B-ED17-AEA4-2D49-56207BD8D628}"/>
          </ac:picMkLst>
        </pc:picChg>
        <pc:picChg chg="del">
          <ac:chgData name="Khan, Zarrar" userId="095bd260-8ef1-42ff-97e1-3419182a8708" providerId="ADAL" clId="{21234510-DBB2-42E1-A003-23B4B45563AF}" dt="2023-04-12T17:55:52.298" v="2942" actId="478"/>
          <ac:picMkLst>
            <pc:docMk/>
            <pc:sldMk cId="1994484816" sldId="324"/>
            <ac:picMk id="12" creationId="{C9EAB9A4-8740-DDDD-EE15-E1E0FD089CB6}"/>
          </ac:picMkLst>
        </pc:picChg>
        <pc:picChg chg="add mod">
          <ac:chgData name="Khan, Zarrar" userId="095bd260-8ef1-42ff-97e1-3419182a8708" providerId="ADAL" clId="{21234510-DBB2-42E1-A003-23B4B45563AF}" dt="2023-04-12T17:57:55.977" v="2970" actId="1076"/>
          <ac:picMkLst>
            <pc:docMk/>
            <pc:sldMk cId="1994484816" sldId="324"/>
            <ac:picMk id="14" creationId="{0D4D3887-D13E-FAF9-423D-16F26AB0672A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5:22:19.126" v="5188" actId="208"/>
        <pc:sldMkLst>
          <pc:docMk/>
          <pc:sldMk cId="3869335969" sldId="325"/>
        </pc:sldMkLst>
        <pc:spChg chg="mod">
          <ac:chgData name="Khan, Zarrar" userId="095bd260-8ef1-42ff-97e1-3419182a8708" providerId="ADAL" clId="{21234510-DBB2-42E1-A003-23B4B45563AF}" dt="2023-04-13T02:03:14.568" v="4236" actId="20577"/>
          <ac:spMkLst>
            <pc:docMk/>
            <pc:sldMk cId="3869335969" sldId="325"/>
            <ac:spMk id="3" creationId="{DEF0F2F9-66B1-BA29-796F-B94ED3EAC997}"/>
          </ac:spMkLst>
        </pc:spChg>
        <pc:spChg chg="del">
          <ac:chgData name="Khan, Zarrar" userId="095bd260-8ef1-42ff-97e1-3419182a8708" providerId="ADAL" clId="{21234510-DBB2-42E1-A003-23B4B45563AF}" dt="2023-04-13T02:02:06.602" v="4198" actId="478"/>
          <ac:spMkLst>
            <pc:docMk/>
            <pc:sldMk cId="3869335969" sldId="325"/>
            <ac:spMk id="4" creationId="{4EF158F5-3F0B-6632-6AD2-C06357D397DF}"/>
          </ac:spMkLst>
        </pc:spChg>
        <pc:spChg chg="add mod">
          <ac:chgData name="Khan, Zarrar" userId="095bd260-8ef1-42ff-97e1-3419182a8708" providerId="ADAL" clId="{21234510-DBB2-42E1-A003-23B4B45563AF}" dt="2023-04-13T02:13:02.773" v="4298" actId="20577"/>
          <ac:spMkLst>
            <pc:docMk/>
            <pc:sldMk cId="3869335969" sldId="325"/>
            <ac:spMk id="9" creationId="{5C372C1D-33C6-0F8A-AE8B-36FD1F0EEE8B}"/>
          </ac:spMkLst>
        </pc:spChg>
        <pc:spChg chg="add mod">
          <ac:chgData name="Khan, Zarrar" userId="095bd260-8ef1-42ff-97e1-3419182a8708" providerId="ADAL" clId="{21234510-DBB2-42E1-A003-23B4B45563AF}" dt="2023-04-13T02:11:26.682" v="4290" actId="1076"/>
          <ac:spMkLst>
            <pc:docMk/>
            <pc:sldMk cId="3869335969" sldId="325"/>
            <ac:spMk id="11" creationId="{731B9EFE-E358-C36D-0C97-B599E9F09237}"/>
          </ac:spMkLst>
        </pc:spChg>
        <pc:picChg chg="add mod">
          <ac:chgData name="Khan, Zarrar" userId="095bd260-8ef1-42ff-97e1-3419182a8708" providerId="ADAL" clId="{21234510-DBB2-42E1-A003-23B4B45563AF}" dt="2023-04-13T15:22:19.126" v="5188" actId="208"/>
          <ac:picMkLst>
            <pc:docMk/>
            <pc:sldMk cId="3869335969" sldId="325"/>
            <ac:picMk id="5" creationId="{024184BC-9E7E-72D1-E925-2ABFB942E222}"/>
          </ac:picMkLst>
        </pc:picChg>
        <pc:picChg chg="add del mod modCrop">
          <ac:chgData name="Khan, Zarrar" userId="095bd260-8ef1-42ff-97e1-3419182a8708" providerId="ADAL" clId="{21234510-DBB2-42E1-A003-23B4B45563AF}" dt="2023-04-13T02:02:28.433" v="4202" actId="478"/>
          <ac:picMkLst>
            <pc:docMk/>
            <pc:sldMk cId="3869335969" sldId="325"/>
            <ac:picMk id="6" creationId="{7DBCD8DE-C68B-5642-07FE-370DFE64FE04}"/>
          </ac:picMkLst>
        </pc:picChg>
        <pc:picChg chg="del">
          <ac:chgData name="Khan, Zarrar" userId="095bd260-8ef1-42ff-97e1-3419182a8708" providerId="ADAL" clId="{21234510-DBB2-42E1-A003-23B4B45563AF}" dt="2023-04-13T15:21:23.833" v="5174" actId="478"/>
          <ac:picMkLst>
            <pc:docMk/>
            <pc:sldMk cId="3869335969" sldId="325"/>
            <ac:picMk id="7" creationId="{1E06D835-5F50-A4FC-AA70-AD244BCD3555}"/>
          </ac:picMkLst>
        </pc:picChg>
        <pc:picChg chg="add del mod modCrop">
          <ac:chgData name="Khan, Zarrar" userId="095bd260-8ef1-42ff-97e1-3419182a8708" providerId="ADAL" clId="{21234510-DBB2-42E1-A003-23B4B45563AF}" dt="2023-04-13T02:08:10.796" v="4279" actId="478"/>
          <ac:picMkLst>
            <pc:docMk/>
            <pc:sldMk cId="3869335969" sldId="325"/>
            <ac:picMk id="8" creationId="{176DB5DA-F348-2B57-7225-F154D8D9F682}"/>
          </ac:picMkLst>
        </pc:picChg>
        <pc:picChg chg="add del mod">
          <ac:chgData name="Khan, Zarrar" userId="095bd260-8ef1-42ff-97e1-3419182a8708" providerId="ADAL" clId="{21234510-DBB2-42E1-A003-23B4B45563AF}" dt="2023-04-13T02:10:59.702" v="4283" actId="478"/>
          <ac:picMkLst>
            <pc:docMk/>
            <pc:sldMk cId="3869335969" sldId="325"/>
            <ac:picMk id="13" creationId="{7F0F5133-A163-AF65-38F1-934EA03B9372}"/>
          </ac:picMkLst>
        </pc:picChg>
        <pc:picChg chg="add mod">
          <ac:chgData name="Khan, Zarrar" userId="095bd260-8ef1-42ff-97e1-3419182a8708" providerId="ADAL" clId="{21234510-DBB2-42E1-A003-23B4B45563AF}" dt="2023-04-13T02:11:32.072" v="4291" actId="1076"/>
          <ac:picMkLst>
            <pc:docMk/>
            <pc:sldMk cId="3869335969" sldId="325"/>
            <ac:picMk id="15" creationId="{C36F8B15-FCFA-8A61-A217-C6F108343387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2:55:59.895" v="5117" actId="20577"/>
        <pc:sldMkLst>
          <pc:docMk/>
          <pc:sldMk cId="2112110053" sldId="326"/>
        </pc:sldMkLst>
        <pc:spChg chg="mod">
          <ac:chgData name="Khan, Zarrar" userId="095bd260-8ef1-42ff-97e1-3419182a8708" providerId="ADAL" clId="{21234510-DBB2-42E1-A003-23B4B45563AF}" dt="2023-04-13T12:55:59.895" v="5117" actId="20577"/>
          <ac:spMkLst>
            <pc:docMk/>
            <pc:sldMk cId="2112110053" sldId="326"/>
            <ac:spMk id="3" creationId="{76F2A591-262D-9DC2-418D-5E9876EE6CF2}"/>
          </ac:spMkLst>
        </pc:spChg>
        <pc:spChg chg="del">
          <ac:chgData name="Khan, Zarrar" userId="095bd260-8ef1-42ff-97e1-3419182a8708" providerId="ADAL" clId="{21234510-DBB2-42E1-A003-23B4B45563AF}" dt="2023-04-13T02:14:32.457" v="4336" actId="478"/>
          <ac:spMkLst>
            <pc:docMk/>
            <pc:sldMk cId="2112110053" sldId="326"/>
            <ac:spMk id="4" creationId="{4A7E828F-6729-9B58-9E01-98F178580DE5}"/>
          </ac:spMkLst>
        </pc:spChg>
        <pc:spChg chg="add mod">
          <ac:chgData name="Khan, Zarrar" userId="095bd260-8ef1-42ff-97e1-3419182a8708" providerId="ADAL" clId="{21234510-DBB2-42E1-A003-23B4B45563AF}" dt="2023-04-13T02:15:30.329" v="4346" actId="122"/>
          <ac:spMkLst>
            <pc:docMk/>
            <pc:sldMk cId="2112110053" sldId="326"/>
            <ac:spMk id="8" creationId="{AB7F34CB-5863-8A55-259F-4CDFDF9BA500}"/>
          </ac:spMkLst>
        </pc:spChg>
        <pc:picChg chg="add mod">
          <ac:chgData name="Khan, Zarrar" userId="095bd260-8ef1-42ff-97e1-3419182a8708" providerId="ADAL" clId="{21234510-DBB2-42E1-A003-23B4B45563AF}" dt="2023-04-13T02:15:15.357" v="4342" actId="1076"/>
          <ac:picMkLst>
            <pc:docMk/>
            <pc:sldMk cId="2112110053" sldId="326"/>
            <ac:picMk id="6" creationId="{A955EB5C-2F29-D2E2-24AE-2B468B2436EA}"/>
          </ac:picMkLst>
        </pc:picChg>
      </pc:sldChg>
      <pc:sldChg chg="addSp modSp add mod setBg replTag">
        <pc:chgData name="Khan, Zarrar" userId="095bd260-8ef1-42ff-97e1-3419182a8708" providerId="ADAL" clId="{21234510-DBB2-42E1-A003-23B4B45563AF}" dt="2023-04-12T00:47:00.947" v="1828"/>
        <pc:sldMkLst>
          <pc:docMk/>
          <pc:sldMk cId="930579579" sldId="327"/>
        </pc:sldMkLst>
        <pc:spChg chg="add mod replST">
          <ac:chgData name="Khan, Zarrar" userId="095bd260-8ef1-42ff-97e1-3419182a8708" providerId="ADAL" clId="{21234510-DBB2-42E1-A003-23B4B45563AF}" dt="2023-04-12T00:47:00.818" v="1814"/>
          <ac:spMkLst>
            <pc:docMk/>
            <pc:sldMk cId="930579579" sldId="327"/>
            <ac:spMk id="7" creationId="{A4D6DEAC-E7C8-8720-2BCB-191203DF042B}"/>
          </ac:spMkLst>
        </pc:spChg>
        <pc:spChg chg="add mod replST">
          <ac:chgData name="Khan, Zarrar" userId="095bd260-8ef1-42ff-97e1-3419182a8708" providerId="ADAL" clId="{21234510-DBB2-42E1-A003-23B4B45563AF}" dt="2023-04-12T00:47:00.860" v="1824"/>
          <ac:spMkLst>
            <pc:docMk/>
            <pc:sldMk cId="930579579" sldId="327"/>
            <ac:spMk id="8" creationId="{EC45EBF7-2C8C-909A-BF61-40EC70EC2736}"/>
          </ac:spMkLst>
        </pc:spChg>
        <pc:picChg chg="add mod replST">
          <ac:chgData name="Khan, Zarrar" userId="095bd260-8ef1-42ff-97e1-3419182a8708" providerId="ADAL" clId="{21234510-DBB2-42E1-A003-23B4B45563AF}" dt="2023-04-12T00:47:00.717" v="1801"/>
          <ac:picMkLst>
            <pc:docMk/>
            <pc:sldMk cId="930579579" sldId="327"/>
            <ac:picMk id="4" creationId="{3C448D3A-A568-7E9E-D9B9-9E2D5D6BA1DD}"/>
          </ac:picMkLst>
        </pc:picChg>
        <pc:picChg chg="add mod replST">
          <ac:chgData name="Khan, Zarrar" userId="095bd260-8ef1-42ff-97e1-3419182a8708" providerId="ADAL" clId="{21234510-DBB2-42E1-A003-23B4B45563AF}" dt="2023-04-12T00:47:00.768" v="1805"/>
          <ac:picMkLst>
            <pc:docMk/>
            <pc:sldMk cId="930579579" sldId="327"/>
            <ac:picMk id="6" creationId="{5BCE002D-C4BB-EDBC-24EF-F44668974C1E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2T00:48:23.917" v="1865" actId="47"/>
        <pc:sldMkLst>
          <pc:docMk/>
          <pc:sldMk cId="1778529533" sldId="328"/>
        </pc:sldMkLst>
        <pc:spChg chg="add mod replST">
          <ac:chgData name="Khan, Zarrar" userId="095bd260-8ef1-42ff-97e1-3419182a8708" providerId="ADAL" clId="{21234510-DBB2-42E1-A003-23B4B45563AF}" dt="2023-04-12T00:48:13.965" v="1850"/>
          <ac:spMkLst>
            <pc:docMk/>
            <pc:sldMk cId="1778529533" sldId="328"/>
            <ac:spMk id="7" creationId="{A25AE7B4-7454-7075-BE63-A3DA696EDC18}"/>
          </ac:spMkLst>
        </pc:spChg>
        <pc:spChg chg="add mod replST">
          <ac:chgData name="Khan, Zarrar" userId="095bd260-8ef1-42ff-97e1-3419182a8708" providerId="ADAL" clId="{21234510-DBB2-42E1-A003-23B4B45563AF}" dt="2023-04-12T00:48:14.026" v="1860"/>
          <ac:spMkLst>
            <pc:docMk/>
            <pc:sldMk cId="1778529533" sldId="328"/>
            <ac:spMk id="8" creationId="{5D2E9240-7C2A-8F6C-B783-86A7425EA021}"/>
          </ac:spMkLst>
        </pc:spChg>
        <pc:picChg chg="add mod replST">
          <ac:chgData name="Khan, Zarrar" userId="095bd260-8ef1-42ff-97e1-3419182a8708" providerId="ADAL" clId="{21234510-DBB2-42E1-A003-23B4B45563AF}" dt="2023-04-12T00:48:13.757" v="1837"/>
          <ac:picMkLst>
            <pc:docMk/>
            <pc:sldMk cId="1778529533" sldId="328"/>
            <ac:picMk id="4" creationId="{A99D1554-E2CB-7B6F-7BB0-655FA4586204}"/>
          </ac:picMkLst>
        </pc:picChg>
        <pc:picChg chg="add mod replST">
          <ac:chgData name="Khan, Zarrar" userId="095bd260-8ef1-42ff-97e1-3419182a8708" providerId="ADAL" clId="{21234510-DBB2-42E1-A003-23B4B45563AF}" dt="2023-04-12T00:48:13.817" v="1841"/>
          <ac:picMkLst>
            <pc:docMk/>
            <pc:sldMk cId="1778529533" sldId="328"/>
            <ac:picMk id="6" creationId="{325F7616-D798-D717-00A4-7660F7EFBB25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5:47:37.207" v="5345" actId="20577"/>
        <pc:sldMkLst>
          <pc:docMk/>
          <pc:sldMk cId="3303525544" sldId="328"/>
        </pc:sldMkLst>
        <pc:spChg chg="mod">
          <ac:chgData name="Khan, Zarrar" userId="095bd260-8ef1-42ff-97e1-3419182a8708" providerId="ADAL" clId="{21234510-DBB2-42E1-A003-23B4B45563AF}" dt="2023-04-12T14:53:26.014" v="1936" actId="20577"/>
          <ac:spMkLst>
            <pc:docMk/>
            <pc:sldMk cId="3303525544" sldId="328"/>
            <ac:spMk id="3" creationId="{C080D720-1B27-DD2C-40EF-7393D70F9719}"/>
          </ac:spMkLst>
        </pc:spChg>
        <pc:spChg chg="del">
          <ac:chgData name="Khan, Zarrar" userId="095bd260-8ef1-42ff-97e1-3419182a8708" providerId="ADAL" clId="{21234510-DBB2-42E1-A003-23B4B45563AF}" dt="2023-04-12T14:53:29.740" v="1937" actId="478"/>
          <ac:spMkLst>
            <pc:docMk/>
            <pc:sldMk cId="3303525544" sldId="328"/>
            <ac:spMk id="4" creationId="{44002A35-7643-0ACA-6CE0-27CB4EB16848}"/>
          </ac:spMkLst>
        </pc:spChg>
        <pc:spChg chg="add mod">
          <ac:chgData name="Khan, Zarrar" userId="095bd260-8ef1-42ff-97e1-3419182a8708" providerId="ADAL" clId="{21234510-DBB2-42E1-A003-23B4B45563AF}" dt="2023-04-12T15:05:21.600" v="1962" actId="1076"/>
          <ac:spMkLst>
            <pc:docMk/>
            <pc:sldMk cId="3303525544" sldId="328"/>
            <ac:spMk id="8" creationId="{3A103754-6BBB-359F-C1F7-C1720D32E54B}"/>
          </ac:spMkLst>
        </pc:spChg>
        <pc:spChg chg="add mod">
          <ac:chgData name="Khan, Zarrar" userId="095bd260-8ef1-42ff-97e1-3419182a8708" providerId="ADAL" clId="{21234510-DBB2-42E1-A003-23B4B45563AF}" dt="2023-04-13T15:47:37.207" v="5345" actId="20577"/>
          <ac:spMkLst>
            <pc:docMk/>
            <pc:sldMk cId="3303525544" sldId="328"/>
            <ac:spMk id="13" creationId="{7EBED968-E160-8CCD-F005-FE315EECD85F}"/>
          </ac:spMkLst>
        </pc:spChg>
        <pc:picChg chg="add del mod">
          <ac:chgData name="Khan, Zarrar" userId="095bd260-8ef1-42ff-97e1-3419182a8708" providerId="ADAL" clId="{21234510-DBB2-42E1-A003-23B4B45563AF}" dt="2023-04-12T15:04:05.134" v="1950" actId="478"/>
          <ac:picMkLst>
            <pc:docMk/>
            <pc:sldMk cId="3303525544" sldId="328"/>
            <ac:picMk id="6" creationId="{B12C7A98-15FD-5D27-4892-9CE7F83F7F10}"/>
          </ac:picMkLst>
        </pc:picChg>
        <pc:picChg chg="add del mod">
          <ac:chgData name="Khan, Zarrar" userId="095bd260-8ef1-42ff-97e1-3419182a8708" providerId="ADAL" clId="{21234510-DBB2-42E1-A003-23B4B45563AF}" dt="2023-04-12T15:05:08.623" v="1956" actId="478"/>
          <ac:picMkLst>
            <pc:docMk/>
            <pc:sldMk cId="3303525544" sldId="328"/>
            <ac:picMk id="10" creationId="{C87EA6AB-B214-38DE-243A-99A3783321D9}"/>
          </ac:picMkLst>
        </pc:picChg>
        <pc:picChg chg="add mod">
          <ac:chgData name="Khan, Zarrar" userId="095bd260-8ef1-42ff-97e1-3419182a8708" providerId="ADAL" clId="{21234510-DBB2-42E1-A003-23B4B45563AF}" dt="2023-04-12T15:05:17.311" v="1961" actId="1076"/>
          <ac:picMkLst>
            <pc:docMk/>
            <pc:sldMk cId="3303525544" sldId="328"/>
            <ac:picMk id="12" creationId="{97E2FBA3-373D-4B92-6AA8-11C8CEECCEF7}"/>
          </ac:picMkLst>
        </pc:picChg>
      </pc:sldChg>
      <pc:sldChg chg="addSp delSp modSp add mod">
        <pc:chgData name="Khan, Zarrar" userId="095bd260-8ef1-42ff-97e1-3419182a8708" providerId="ADAL" clId="{21234510-DBB2-42E1-A003-23B4B45563AF}" dt="2023-04-12T15:22:57.560" v="2426" actId="20577"/>
        <pc:sldMkLst>
          <pc:docMk/>
          <pc:sldMk cId="570641319" sldId="329"/>
        </pc:sldMkLst>
        <pc:spChg chg="mod">
          <ac:chgData name="Khan, Zarrar" userId="095bd260-8ef1-42ff-97e1-3419182a8708" providerId="ADAL" clId="{21234510-DBB2-42E1-A003-23B4B45563AF}" dt="2023-04-12T15:22:57.560" v="2426" actId="20577"/>
          <ac:spMkLst>
            <pc:docMk/>
            <pc:sldMk cId="570641319" sldId="329"/>
            <ac:spMk id="3" creationId="{2BDD3889-B5C4-986C-9135-FCFD6EAB8458}"/>
          </ac:spMkLst>
        </pc:spChg>
        <pc:spChg chg="del">
          <ac:chgData name="Khan, Zarrar" userId="095bd260-8ef1-42ff-97e1-3419182a8708" providerId="ADAL" clId="{21234510-DBB2-42E1-A003-23B4B45563AF}" dt="2023-04-12T15:22:27.819" v="2411" actId="478"/>
          <ac:spMkLst>
            <pc:docMk/>
            <pc:sldMk cId="570641319" sldId="329"/>
            <ac:spMk id="4" creationId="{A2CD9455-6CF9-1F7D-B318-A1CFF31FCBB4}"/>
          </ac:spMkLst>
        </pc:spChg>
        <pc:spChg chg="add del mod">
          <ac:chgData name="Khan, Zarrar" userId="095bd260-8ef1-42ff-97e1-3419182a8708" providerId="ADAL" clId="{21234510-DBB2-42E1-A003-23B4B45563AF}" dt="2023-04-12T15:22:30.215" v="2412" actId="478"/>
          <ac:spMkLst>
            <pc:docMk/>
            <pc:sldMk cId="570641319" sldId="329"/>
            <ac:spMk id="6" creationId="{628FAEA8-85B9-5AC9-B1FD-944C1A09C71E}"/>
          </ac:spMkLst>
        </pc:spChg>
      </pc:sldChg>
      <pc:sldChg chg="modSp add mod">
        <pc:chgData name="Khan, Zarrar" userId="095bd260-8ef1-42ff-97e1-3419182a8708" providerId="ADAL" clId="{21234510-DBB2-42E1-A003-23B4B45563AF}" dt="2023-04-12T15:23:11.432" v="2437" actId="20577"/>
        <pc:sldMkLst>
          <pc:docMk/>
          <pc:sldMk cId="1660645762" sldId="330"/>
        </pc:sldMkLst>
        <pc:spChg chg="mod">
          <ac:chgData name="Khan, Zarrar" userId="095bd260-8ef1-42ff-97e1-3419182a8708" providerId="ADAL" clId="{21234510-DBB2-42E1-A003-23B4B45563AF}" dt="2023-04-12T15:23:11.432" v="2437" actId="20577"/>
          <ac:spMkLst>
            <pc:docMk/>
            <pc:sldMk cId="1660645762" sldId="330"/>
            <ac:spMk id="3" creationId="{2BDD3889-B5C4-986C-9135-FCFD6EAB8458}"/>
          </ac:spMkLst>
        </pc:spChg>
      </pc:sldChg>
      <pc:sldChg chg="addSp modSp add mod setBg replTag">
        <pc:chgData name="Khan, Zarrar" userId="095bd260-8ef1-42ff-97e1-3419182a8708" providerId="ADAL" clId="{21234510-DBB2-42E1-A003-23B4B45563AF}" dt="2023-04-12T15:24:26.620" v="2512"/>
        <pc:sldMkLst>
          <pc:docMk/>
          <pc:sldMk cId="231671841" sldId="331"/>
        </pc:sldMkLst>
        <pc:spChg chg="add mod replST">
          <ac:chgData name="Khan, Zarrar" userId="095bd260-8ef1-42ff-97e1-3419182a8708" providerId="ADAL" clId="{21234510-DBB2-42E1-A003-23B4B45563AF}" dt="2023-04-12T15:24:26.095" v="2498"/>
          <ac:spMkLst>
            <pc:docMk/>
            <pc:sldMk cId="231671841" sldId="331"/>
            <ac:spMk id="7" creationId="{42A83434-51A9-C922-932D-A3017180B6FE}"/>
          </ac:spMkLst>
        </pc:spChg>
        <pc:spChg chg="add mod replST">
          <ac:chgData name="Khan, Zarrar" userId="095bd260-8ef1-42ff-97e1-3419182a8708" providerId="ADAL" clId="{21234510-DBB2-42E1-A003-23B4B45563AF}" dt="2023-04-12T15:24:26.333" v="2508"/>
          <ac:spMkLst>
            <pc:docMk/>
            <pc:sldMk cId="231671841" sldId="331"/>
            <ac:spMk id="8" creationId="{D790CD80-4041-1637-9D0D-E7EF1C589902}"/>
          </ac:spMkLst>
        </pc:spChg>
        <pc:picChg chg="add mod replST">
          <ac:chgData name="Khan, Zarrar" userId="095bd260-8ef1-42ff-97e1-3419182a8708" providerId="ADAL" clId="{21234510-DBB2-42E1-A003-23B4B45563AF}" dt="2023-04-12T15:24:25.509" v="2485"/>
          <ac:picMkLst>
            <pc:docMk/>
            <pc:sldMk cId="231671841" sldId="331"/>
            <ac:picMk id="4" creationId="{6666887B-79DA-B7E0-5241-993EA9C81CD1}"/>
          </ac:picMkLst>
        </pc:picChg>
        <pc:picChg chg="add mod replST">
          <ac:chgData name="Khan, Zarrar" userId="095bd260-8ef1-42ff-97e1-3419182a8708" providerId="ADAL" clId="{21234510-DBB2-42E1-A003-23B4B45563AF}" dt="2023-04-12T15:24:25.921" v="2489"/>
          <ac:picMkLst>
            <pc:docMk/>
            <pc:sldMk cId="231671841" sldId="331"/>
            <ac:picMk id="6" creationId="{C9D6D57F-1167-DCE1-A4C8-34DD2CC77DD1}"/>
          </ac:picMkLst>
        </pc:picChg>
      </pc:sldChg>
      <pc:sldChg chg="modSp add mod">
        <pc:chgData name="Khan, Zarrar" userId="095bd260-8ef1-42ff-97e1-3419182a8708" providerId="ADAL" clId="{21234510-DBB2-42E1-A003-23B4B45563AF}" dt="2023-04-12T17:20:36.269" v="2678" actId="20577"/>
        <pc:sldMkLst>
          <pc:docMk/>
          <pc:sldMk cId="2468219839" sldId="332"/>
        </pc:sldMkLst>
        <pc:spChg chg="mod">
          <ac:chgData name="Khan, Zarrar" userId="095bd260-8ef1-42ff-97e1-3419182a8708" providerId="ADAL" clId="{21234510-DBB2-42E1-A003-23B4B45563AF}" dt="2023-04-12T17:20:36.269" v="2678" actId="20577"/>
          <ac:spMkLst>
            <pc:docMk/>
            <pc:sldMk cId="2468219839" sldId="332"/>
            <ac:spMk id="3" creationId="{2BDD3889-B5C4-986C-9135-FCFD6EAB8458}"/>
          </ac:spMkLst>
        </pc:spChg>
      </pc:sldChg>
      <pc:sldChg chg="modSp add mod">
        <pc:chgData name="Khan, Zarrar" userId="095bd260-8ef1-42ff-97e1-3419182a8708" providerId="ADAL" clId="{21234510-DBB2-42E1-A003-23B4B45563AF}" dt="2023-04-12T17:20:53.687" v="2685" actId="20577"/>
        <pc:sldMkLst>
          <pc:docMk/>
          <pc:sldMk cId="1094004201" sldId="333"/>
        </pc:sldMkLst>
        <pc:spChg chg="mod">
          <ac:chgData name="Khan, Zarrar" userId="095bd260-8ef1-42ff-97e1-3419182a8708" providerId="ADAL" clId="{21234510-DBB2-42E1-A003-23B4B45563AF}" dt="2023-04-12T17:20:53.687" v="2685" actId="20577"/>
          <ac:spMkLst>
            <pc:docMk/>
            <pc:sldMk cId="1094004201" sldId="333"/>
            <ac:spMk id="3" creationId="{2BDD3889-B5C4-986C-9135-FCFD6EAB8458}"/>
          </ac:spMkLst>
        </pc:spChg>
      </pc:sldChg>
      <pc:sldChg chg="modSp add mod ord">
        <pc:chgData name="Khan, Zarrar" userId="095bd260-8ef1-42ff-97e1-3419182a8708" providerId="ADAL" clId="{21234510-DBB2-42E1-A003-23B4B45563AF}" dt="2023-04-12T17:21:27.862" v="2701" actId="20577"/>
        <pc:sldMkLst>
          <pc:docMk/>
          <pc:sldMk cId="617030774" sldId="334"/>
        </pc:sldMkLst>
        <pc:spChg chg="mod">
          <ac:chgData name="Khan, Zarrar" userId="095bd260-8ef1-42ff-97e1-3419182a8708" providerId="ADAL" clId="{21234510-DBB2-42E1-A003-23B4B45563AF}" dt="2023-04-12T17:21:27.862" v="2701" actId="20577"/>
          <ac:spMkLst>
            <pc:docMk/>
            <pc:sldMk cId="617030774" sldId="334"/>
            <ac:spMk id="3" creationId="{2BDD3889-B5C4-986C-9135-FCFD6EAB8458}"/>
          </ac:spMkLst>
        </pc:spChg>
      </pc:sldChg>
      <pc:sldChg chg="modSp add mod">
        <pc:chgData name="Khan, Zarrar" userId="095bd260-8ef1-42ff-97e1-3419182a8708" providerId="ADAL" clId="{21234510-DBB2-42E1-A003-23B4B45563AF}" dt="2023-04-13T02:17:56.745" v="4349" actId="20577"/>
        <pc:sldMkLst>
          <pc:docMk/>
          <pc:sldMk cId="2356757292" sldId="335"/>
        </pc:sldMkLst>
        <pc:spChg chg="mod">
          <ac:chgData name="Khan, Zarrar" userId="095bd260-8ef1-42ff-97e1-3419182a8708" providerId="ADAL" clId="{21234510-DBB2-42E1-A003-23B4B45563AF}" dt="2023-04-13T02:17:56.745" v="4349" actId="20577"/>
          <ac:spMkLst>
            <pc:docMk/>
            <pc:sldMk cId="2356757292" sldId="335"/>
            <ac:spMk id="3" creationId="{2BDD3889-B5C4-986C-9135-FCFD6EAB8458}"/>
          </ac:spMkLst>
        </pc:spChg>
      </pc:sldChg>
      <pc:sldChg chg="modSp new del mod">
        <pc:chgData name="Khan, Zarrar" userId="095bd260-8ef1-42ff-97e1-3419182a8708" providerId="ADAL" clId="{21234510-DBB2-42E1-A003-23B4B45563AF}" dt="2023-04-13T02:15:56.026" v="4347" actId="47"/>
        <pc:sldMkLst>
          <pc:docMk/>
          <pc:sldMk cId="1743735295" sldId="336"/>
        </pc:sldMkLst>
        <pc:spChg chg="mod">
          <ac:chgData name="Khan, Zarrar" userId="095bd260-8ef1-42ff-97e1-3419182a8708" providerId="ADAL" clId="{21234510-DBB2-42E1-A003-23B4B45563AF}" dt="2023-04-12T17:23:10.460" v="2764" actId="20577"/>
          <ac:spMkLst>
            <pc:docMk/>
            <pc:sldMk cId="1743735295" sldId="336"/>
            <ac:spMk id="3" creationId="{7430BA67-5871-CF12-A841-1B0918B1D638}"/>
          </ac:spMkLst>
        </pc:spChg>
      </pc:sldChg>
      <pc:sldChg chg="modSp new del mod">
        <pc:chgData name="Khan, Zarrar" userId="095bd260-8ef1-42ff-97e1-3419182a8708" providerId="ADAL" clId="{21234510-DBB2-42E1-A003-23B4B45563AF}" dt="2023-04-12T17:27:49.401" v="2821" actId="47"/>
        <pc:sldMkLst>
          <pc:docMk/>
          <pc:sldMk cId="3031825486" sldId="337"/>
        </pc:sldMkLst>
        <pc:spChg chg="mod">
          <ac:chgData name="Khan, Zarrar" userId="095bd260-8ef1-42ff-97e1-3419182a8708" providerId="ADAL" clId="{21234510-DBB2-42E1-A003-23B4B45563AF}" dt="2023-04-12T17:23:26.551" v="2785" actId="20577"/>
          <ac:spMkLst>
            <pc:docMk/>
            <pc:sldMk cId="3031825486" sldId="337"/>
            <ac:spMk id="3" creationId="{4201A4A7-A1FE-BBD5-F8FC-B0C434AC6CF6}"/>
          </ac:spMkLst>
        </pc:spChg>
      </pc:sldChg>
      <pc:sldChg chg="addSp modSp add mod setBg replTag">
        <pc:chgData name="Khan, Zarrar" userId="095bd260-8ef1-42ff-97e1-3419182a8708" providerId="ADAL" clId="{21234510-DBB2-42E1-A003-23B4B45563AF}" dt="2023-04-12T17:27:45.699" v="2820"/>
        <pc:sldMkLst>
          <pc:docMk/>
          <pc:sldMk cId="411430454" sldId="338"/>
        </pc:sldMkLst>
        <pc:spChg chg="add mod replST">
          <ac:chgData name="Khan, Zarrar" userId="095bd260-8ef1-42ff-97e1-3419182a8708" providerId="ADAL" clId="{21234510-DBB2-42E1-A003-23B4B45563AF}" dt="2023-04-12T17:27:45.192" v="2806"/>
          <ac:spMkLst>
            <pc:docMk/>
            <pc:sldMk cId="411430454" sldId="338"/>
            <ac:spMk id="7" creationId="{DDEB7094-49B7-0D2E-59E8-521FF781315B}"/>
          </ac:spMkLst>
        </pc:spChg>
        <pc:spChg chg="add mod replST">
          <ac:chgData name="Khan, Zarrar" userId="095bd260-8ef1-42ff-97e1-3419182a8708" providerId="ADAL" clId="{21234510-DBB2-42E1-A003-23B4B45563AF}" dt="2023-04-12T17:27:45.369" v="2816"/>
          <ac:spMkLst>
            <pc:docMk/>
            <pc:sldMk cId="411430454" sldId="338"/>
            <ac:spMk id="8" creationId="{352AEA2D-B7A0-F767-3971-FA29898E04E8}"/>
          </ac:spMkLst>
        </pc:spChg>
        <pc:picChg chg="add mod replST">
          <ac:chgData name="Khan, Zarrar" userId="095bd260-8ef1-42ff-97e1-3419182a8708" providerId="ADAL" clId="{21234510-DBB2-42E1-A003-23B4B45563AF}" dt="2023-04-12T17:27:44.359" v="2793"/>
          <ac:picMkLst>
            <pc:docMk/>
            <pc:sldMk cId="411430454" sldId="338"/>
            <ac:picMk id="4" creationId="{CA3A70DC-B11B-A456-780F-316301348E8A}"/>
          </ac:picMkLst>
        </pc:picChg>
        <pc:picChg chg="add mod replST">
          <ac:chgData name="Khan, Zarrar" userId="095bd260-8ef1-42ff-97e1-3419182a8708" providerId="ADAL" clId="{21234510-DBB2-42E1-A003-23B4B45563AF}" dt="2023-04-12T17:27:44.897" v="2797"/>
          <ac:picMkLst>
            <pc:docMk/>
            <pc:sldMk cId="411430454" sldId="338"/>
            <ac:picMk id="6" creationId="{2086FD83-9D88-67E9-AF09-583B3A83F793}"/>
          </ac:picMkLst>
        </pc:picChg>
      </pc:sldChg>
      <pc:sldChg chg="addSp delSp modSp add mod">
        <pc:chgData name="Khan, Zarrar" userId="095bd260-8ef1-42ff-97e1-3419182a8708" providerId="ADAL" clId="{21234510-DBB2-42E1-A003-23B4B45563AF}" dt="2023-04-13T15:19:13.972" v="5155"/>
        <pc:sldMkLst>
          <pc:docMk/>
          <pc:sldMk cId="1957934036" sldId="339"/>
        </pc:sldMkLst>
        <pc:spChg chg="mod">
          <ac:chgData name="Khan, Zarrar" userId="095bd260-8ef1-42ff-97e1-3419182a8708" providerId="ADAL" clId="{21234510-DBB2-42E1-A003-23B4B45563AF}" dt="2023-04-12T17:48:18.677" v="2912" actId="1076"/>
          <ac:spMkLst>
            <pc:docMk/>
            <pc:sldMk cId="1957934036" sldId="339"/>
            <ac:spMk id="4" creationId="{AC3D7AA0-F242-06AF-C9CF-FD7D37090138}"/>
          </ac:spMkLst>
        </pc:spChg>
        <pc:spChg chg="add mod">
          <ac:chgData name="Khan, Zarrar" userId="095bd260-8ef1-42ff-97e1-3419182a8708" providerId="ADAL" clId="{21234510-DBB2-42E1-A003-23B4B45563AF}" dt="2023-04-13T15:19:13.972" v="5155"/>
          <ac:spMkLst>
            <pc:docMk/>
            <pc:sldMk cId="1957934036" sldId="339"/>
            <ac:spMk id="5" creationId="{5F1B50FC-FBA2-92C6-4955-E14158BFF8F5}"/>
          </ac:spMkLst>
        </pc:spChg>
        <pc:spChg chg="add mod">
          <ac:chgData name="Khan, Zarrar" userId="095bd260-8ef1-42ff-97e1-3419182a8708" providerId="ADAL" clId="{21234510-DBB2-42E1-A003-23B4B45563AF}" dt="2023-04-13T02:30:08.601" v="4418" actId="404"/>
          <ac:spMkLst>
            <pc:docMk/>
            <pc:sldMk cId="1957934036" sldId="339"/>
            <ac:spMk id="10" creationId="{9E6D0C50-B816-2FA7-60EB-5F2028FB2C77}"/>
          </ac:spMkLst>
        </pc:spChg>
        <pc:spChg chg="add mod">
          <ac:chgData name="Khan, Zarrar" userId="095bd260-8ef1-42ff-97e1-3419182a8708" providerId="ADAL" clId="{21234510-DBB2-42E1-A003-23B4B45563AF}" dt="2023-04-13T02:30:08.601" v="4418" actId="404"/>
          <ac:spMkLst>
            <pc:docMk/>
            <pc:sldMk cId="1957934036" sldId="339"/>
            <ac:spMk id="14" creationId="{2A47ADB7-ECC9-3B24-D681-5D1AA340950C}"/>
          </ac:spMkLst>
        </pc:spChg>
        <pc:picChg chg="del">
          <ac:chgData name="Khan, Zarrar" userId="095bd260-8ef1-42ff-97e1-3419182a8708" providerId="ADAL" clId="{21234510-DBB2-42E1-A003-23B4B45563AF}" dt="2023-04-12T17:42:18.515" v="2837" actId="478"/>
          <ac:picMkLst>
            <pc:docMk/>
            <pc:sldMk cId="1957934036" sldId="339"/>
            <ac:picMk id="6" creationId="{6C392785-E746-B868-AC76-E3FD34893EB1}"/>
          </ac:picMkLst>
        </pc:picChg>
        <pc:picChg chg="add mod">
          <ac:chgData name="Khan, Zarrar" userId="095bd260-8ef1-42ff-97e1-3419182a8708" providerId="ADAL" clId="{21234510-DBB2-42E1-A003-23B4B45563AF}" dt="2023-04-12T19:45:40.595" v="3027" actId="1076"/>
          <ac:picMkLst>
            <pc:docMk/>
            <pc:sldMk cId="1957934036" sldId="339"/>
            <ac:picMk id="6" creationId="{FA226F99-3BEA-8ACE-8D16-CEAF621C965E}"/>
          </ac:picMkLst>
        </pc:picChg>
        <pc:picChg chg="add mod">
          <ac:chgData name="Khan, Zarrar" userId="095bd260-8ef1-42ff-97e1-3419182a8708" providerId="ADAL" clId="{21234510-DBB2-42E1-A003-23B4B45563AF}" dt="2023-04-12T17:42:42.139" v="2846" actId="1076"/>
          <ac:picMkLst>
            <pc:docMk/>
            <pc:sldMk cId="1957934036" sldId="339"/>
            <ac:picMk id="7" creationId="{C45E39E4-E4F5-0697-37B7-463E46F9564A}"/>
          </ac:picMkLst>
        </pc:picChg>
        <pc:picChg chg="del">
          <ac:chgData name="Khan, Zarrar" userId="095bd260-8ef1-42ff-97e1-3419182a8708" providerId="ADAL" clId="{21234510-DBB2-42E1-A003-23B4B45563AF}" dt="2023-04-12T17:42:18.515" v="2837" actId="478"/>
          <ac:picMkLst>
            <pc:docMk/>
            <pc:sldMk cId="1957934036" sldId="339"/>
            <ac:picMk id="8" creationId="{7243D073-DB3A-226E-0E36-B34C7F79BCC1}"/>
          </ac:picMkLst>
        </pc:picChg>
        <pc:picChg chg="add mod">
          <ac:chgData name="Khan, Zarrar" userId="095bd260-8ef1-42ff-97e1-3419182a8708" providerId="ADAL" clId="{21234510-DBB2-42E1-A003-23B4B45563AF}" dt="2023-04-13T15:19:13.972" v="5155"/>
          <ac:picMkLst>
            <pc:docMk/>
            <pc:sldMk cId="1957934036" sldId="339"/>
            <ac:picMk id="8" creationId="{C68648B3-4389-61D6-2304-59A566E91752}"/>
          </ac:picMkLst>
        </pc:picChg>
        <pc:picChg chg="add del mod">
          <ac:chgData name="Khan, Zarrar" userId="095bd260-8ef1-42ff-97e1-3419182a8708" providerId="ADAL" clId="{21234510-DBB2-42E1-A003-23B4B45563AF}" dt="2023-04-12T19:45:33.328" v="3024" actId="478"/>
          <ac:picMkLst>
            <pc:docMk/>
            <pc:sldMk cId="1957934036" sldId="339"/>
            <ac:picMk id="12" creationId="{BD03D4F2-482D-99FF-4007-8C567D12B7C0}"/>
          </ac:picMkLst>
        </pc:picChg>
      </pc:sldChg>
      <pc:sldChg chg="add del">
        <pc:chgData name="Khan, Zarrar" userId="095bd260-8ef1-42ff-97e1-3419182a8708" providerId="ADAL" clId="{21234510-DBB2-42E1-A003-23B4B45563AF}" dt="2023-04-12T20:16:36.947" v="3316" actId="47"/>
        <pc:sldMkLst>
          <pc:docMk/>
          <pc:sldMk cId="761686710" sldId="340"/>
        </pc:sldMkLst>
      </pc:sldChg>
      <pc:sldChg chg="add del">
        <pc:chgData name="Khan, Zarrar" userId="095bd260-8ef1-42ff-97e1-3419182a8708" providerId="ADAL" clId="{21234510-DBB2-42E1-A003-23B4B45563AF}" dt="2023-04-12T17:42:20.985" v="2839"/>
        <pc:sldMkLst>
          <pc:docMk/>
          <pc:sldMk cId="4184462032" sldId="340"/>
        </pc:sldMkLst>
      </pc:sldChg>
      <pc:sldChg chg="modSp add del mod">
        <pc:chgData name="Khan, Zarrar" userId="095bd260-8ef1-42ff-97e1-3419182a8708" providerId="ADAL" clId="{21234510-DBB2-42E1-A003-23B4B45563AF}" dt="2023-04-12T20:16:14.879" v="3313" actId="47"/>
        <pc:sldMkLst>
          <pc:docMk/>
          <pc:sldMk cId="2067390513" sldId="341"/>
        </pc:sldMkLst>
        <pc:spChg chg="mod">
          <ac:chgData name="Khan, Zarrar" userId="095bd260-8ef1-42ff-97e1-3419182a8708" providerId="ADAL" clId="{21234510-DBB2-42E1-A003-23B4B45563AF}" dt="2023-04-12T17:59:44.957" v="3023" actId="20577"/>
          <ac:spMkLst>
            <pc:docMk/>
            <pc:sldMk cId="2067390513" sldId="341"/>
            <ac:spMk id="7" creationId="{A0BC75D0-141A-4EA4-4CCC-F2A53F8923AC}"/>
          </ac:spMkLst>
        </pc:spChg>
      </pc:sldChg>
      <pc:sldChg chg="addSp modSp add mod setBg replTag">
        <pc:chgData name="Khan, Zarrar" userId="095bd260-8ef1-42ff-97e1-3419182a8708" providerId="ADAL" clId="{21234510-DBB2-42E1-A003-23B4B45563AF}" dt="2023-04-12T19:49:29.007" v="3062"/>
        <pc:sldMkLst>
          <pc:docMk/>
          <pc:sldMk cId="4134306422" sldId="342"/>
        </pc:sldMkLst>
        <pc:spChg chg="add mod replST">
          <ac:chgData name="Khan, Zarrar" userId="095bd260-8ef1-42ff-97e1-3419182a8708" providerId="ADAL" clId="{21234510-DBB2-42E1-A003-23B4B45563AF}" dt="2023-04-12T19:49:28.418" v="3048"/>
          <ac:spMkLst>
            <pc:docMk/>
            <pc:sldMk cId="4134306422" sldId="342"/>
            <ac:spMk id="7" creationId="{9CA1D01E-CE5E-5D7A-99D8-27E360DACC47}"/>
          </ac:spMkLst>
        </pc:spChg>
        <pc:spChg chg="add mod replST">
          <ac:chgData name="Khan, Zarrar" userId="095bd260-8ef1-42ff-97e1-3419182a8708" providerId="ADAL" clId="{21234510-DBB2-42E1-A003-23B4B45563AF}" dt="2023-04-12T19:49:28.667" v="3058"/>
          <ac:spMkLst>
            <pc:docMk/>
            <pc:sldMk cId="4134306422" sldId="342"/>
            <ac:spMk id="8" creationId="{C2EF344C-DD40-526B-8B03-744ACC612BD2}"/>
          </ac:spMkLst>
        </pc:spChg>
        <pc:picChg chg="add mod replST">
          <ac:chgData name="Khan, Zarrar" userId="095bd260-8ef1-42ff-97e1-3419182a8708" providerId="ADAL" clId="{21234510-DBB2-42E1-A003-23B4B45563AF}" dt="2023-04-12T19:49:27.555" v="3035"/>
          <ac:picMkLst>
            <pc:docMk/>
            <pc:sldMk cId="4134306422" sldId="342"/>
            <ac:picMk id="4" creationId="{640FA9D1-013E-7E28-709F-9A923075AFC3}"/>
          </ac:picMkLst>
        </pc:picChg>
        <pc:picChg chg="add mod replST">
          <ac:chgData name="Khan, Zarrar" userId="095bd260-8ef1-42ff-97e1-3419182a8708" providerId="ADAL" clId="{21234510-DBB2-42E1-A003-23B4B45563AF}" dt="2023-04-12T19:49:28.213" v="3039"/>
          <ac:picMkLst>
            <pc:docMk/>
            <pc:sldMk cId="4134306422" sldId="342"/>
            <ac:picMk id="6" creationId="{AF276947-7CBA-E855-79AF-7BE1D1B1E7E2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3T11:36:08.292" v="4432" actId="47"/>
        <pc:sldMkLst>
          <pc:docMk/>
          <pc:sldMk cId="656415008" sldId="343"/>
        </pc:sldMkLst>
        <pc:spChg chg="add mod replST">
          <ac:chgData name="Khan, Zarrar" userId="095bd260-8ef1-42ff-97e1-3419182a8708" providerId="ADAL" clId="{21234510-DBB2-42E1-A003-23B4B45563AF}" dt="2023-04-12T19:51:11.866" v="3084"/>
          <ac:spMkLst>
            <pc:docMk/>
            <pc:sldMk cId="656415008" sldId="343"/>
            <ac:spMk id="7" creationId="{1C50B490-6797-433B-6284-AAF57DCE21B7}"/>
          </ac:spMkLst>
        </pc:spChg>
        <pc:spChg chg="add mod replST">
          <ac:chgData name="Khan, Zarrar" userId="095bd260-8ef1-42ff-97e1-3419182a8708" providerId="ADAL" clId="{21234510-DBB2-42E1-A003-23B4B45563AF}" dt="2023-04-12T19:51:12.022" v="3094"/>
          <ac:spMkLst>
            <pc:docMk/>
            <pc:sldMk cId="656415008" sldId="343"/>
            <ac:spMk id="8" creationId="{9129DDA8-030F-4828-E7BE-B334E16B4DF8}"/>
          </ac:spMkLst>
        </pc:spChg>
        <pc:picChg chg="add mod replST">
          <ac:chgData name="Khan, Zarrar" userId="095bd260-8ef1-42ff-97e1-3419182a8708" providerId="ADAL" clId="{21234510-DBB2-42E1-A003-23B4B45563AF}" dt="2023-04-12T19:51:11.191" v="3071"/>
          <ac:picMkLst>
            <pc:docMk/>
            <pc:sldMk cId="656415008" sldId="343"/>
            <ac:picMk id="4" creationId="{460D6F9A-47DB-54D0-1C09-2AC91D40D1FF}"/>
          </ac:picMkLst>
        </pc:picChg>
        <pc:picChg chg="add mod replST">
          <ac:chgData name="Khan, Zarrar" userId="095bd260-8ef1-42ff-97e1-3419182a8708" providerId="ADAL" clId="{21234510-DBB2-42E1-A003-23B4B45563AF}" dt="2023-04-12T19:51:11.575" v="3075"/>
          <ac:picMkLst>
            <pc:docMk/>
            <pc:sldMk cId="656415008" sldId="343"/>
            <ac:picMk id="6" creationId="{A86CE6A0-50D9-1210-5C93-A1385641C4A4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5:22:11.230" v="5187" actId="208"/>
        <pc:sldMkLst>
          <pc:docMk/>
          <pc:sldMk cId="4235857297" sldId="344"/>
        </pc:sldMkLst>
        <pc:spChg chg="mod">
          <ac:chgData name="Khan, Zarrar" userId="095bd260-8ef1-42ff-97e1-3419182a8708" providerId="ADAL" clId="{21234510-DBB2-42E1-A003-23B4B45563AF}" dt="2023-04-13T01:16:02.632" v="3664" actId="20577"/>
          <ac:spMkLst>
            <pc:docMk/>
            <pc:sldMk cId="4235857297" sldId="344"/>
            <ac:spMk id="3" creationId="{5A9022B6-608B-2E2F-5C03-37454B7EE580}"/>
          </ac:spMkLst>
        </pc:spChg>
        <pc:spChg chg="del">
          <ac:chgData name="Khan, Zarrar" userId="095bd260-8ef1-42ff-97e1-3419182a8708" providerId="ADAL" clId="{21234510-DBB2-42E1-A003-23B4B45563AF}" dt="2023-04-12T20:02:20.594" v="3201" actId="478"/>
          <ac:spMkLst>
            <pc:docMk/>
            <pc:sldMk cId="4235857297" sldId="344"/>
            <ac:spMk id="4" creationId="{1314B027-6473-EF3E-FEFC-2987317112C2}"/>
          </ac:spMkLst>
        </pc:spChg>
        <pc:spChg chg="add mod">
          <ac:chgData name="Khan, Zarrar" userId="095bd260-8ef1-42ff-97e1-3419182a8708" providerId="ADAL" clId="{21234510-DBB2-42E1-A003-23B4B45563AF}" dt="2023-04-13T01:34:11.363" v="4185" actId="1076"/>
          <ac:spMkLst>
            <pc:docMk/>
            <pc:sldMk cId="4235857297" sldId="344"/>
            <ac:spMk id="4" creationId="{ADB7C96F-78D3-B511-E377-29D02FDC6EF6}"/>
          </ac:spMkLst>
        </pc:spChg>
        <pc:spChg chg="add mod">
          <ac:chgData name="Khan, Zarrar" userId="095bd260-8ef1-42ff-97e1-3419182a8708" providerId="ADAL" clId="{21234510-DBB2-42E1-A003-23B4B45563AF}" dt="2023-04-13T01:34:44.161" v="4193" actId="1076"/>
          <ac:spMkLst>
            <pc:docMk/>
            <pc:sldMk cId="4235857297" sldId="344"/>
            <ac:spMk id="6" creationId="{0BBD97F0-D09F-E45D-B9CD-48D78969A246}"/>
          </ac:spMkLst>
        </pc:spChg>
        <pc:spChg chg="add mod">
          <ac:chgData name="Khan, Zarrar" userId="095bd260-8ef1-42ff-97e1-3419182a8708" providerId="ADAL" clId="{21234510-DBB2-42E1-A003-23B4B45563AF}" dt="2023-04-13T01:34:50.970" v="4195" actId="404"/>
          <ac:spMkLst>
            <pc:docMk/>
            <pc:sldMk cId="4235857297" sldId="344"/>
            <ac:spMk id="8" creationId="{150063D4-B514-AB09-1E32-2C6F24731CEF}"/>
          </ac:spMkLst>
        </pc:spChg>
        <pc:picChg chg="add mod">
          <ac:chgData name="Khan, Zarrar" userId="095bd260-8ef1-42ff-97e1-3419182a8708" providerId="ADAL" clId="{21234510-DBB2-42E1-A003-23B4B45563AF}" dt="2023-04-13T15:22:11.230" v="5187" actId="208"/>
          <ac:picMkLst>
            <pc:docMk/>
            <pc:sldMk cId="4235857297" sldId="344"/>
            <ac:picMk id="10" creationId="{BE94536B-862D-2ED2-E775-5FBD76D08CFE}"/>
          </ac:picMkLst>
        </pc:picChg>
        <pc:picChg chg="add del mod">
          <ac:chgData name="Khan, Zarrar" userId="095bd260-8ef1-42ff-97e1-3419182a8708" providerId="ADAL" clId="{21234510-DBB2-42E1-A003-23B4B45563AF}" dt="2023-04-13T01:34:05.418" v="4184" actId="478"/>
          <ac:picMkLst>
            <pc:docMk/>
            <pc:sldMk cId="4235857297" sldId="344"/>
            <ac:picMk id="1026" creationId="{36499D06-D125-B096-1055-D6B7F3C0C319}"/>
          </ac:picMkLst>
        </pc:picChg>
      </pc:sldChg>
      <pc:sldChg chg="addSp modSp add del mod ord setBg modAnim replTag">
        <pc:chgData name="Khan, Zarrar" userId="095bd260-8ef1-42ff-97e1-3419182a8708" providerId="ADAL" clId="{21234510-DBB2-42E1-A003-23B4B45563AF}" dt="2023-04-13T15:18:55.444" v="5152" actId="47"/>
        <pc:sldMkLst>
          <pc:docMk/>
          <pc:sldMk cId="3612631518" sldId="345"/>
        </pc:sldMkLst>
        <pc:spChg chg="add mod replST">
          <ac:chgData name="Khan, Zarrar" userId="095bd260-8ef1-42ff-97e1-3419182a8708" providerId="ADAL" clId="{21234510-DBB2-42E1-A003-23B4B45563AF}" dt="2023-04-12T20:16:09.690" v="3296"/>
          <ac:spMkLst>
            <pc:docMk/>
            <pc:sldMk cId="3612631518" sldId="345"/>
            <ac:spMk id="7" creationId="{58AB0FDE-5A4D-A382-2E65-C541F37AC773}"/>
          </ac:spMkLst>
        </pc:spChg>
        <pc:spChg chg="add mod replST">
          <ac:chgData name="Khan, Zarrar" userId="095bd260-8ef1-42ff-97e1-3419182a8708" providerId="ADAL" clId="{21234510-DBB2-42E1-A003-23B4B45563AF}" dt="2023-04-12T20:16:09.942" v="3306"/>
          <ac:spMkLst>
            <pc:docMk/>
            <pc:sldMk cId="3612631518" sldId="345"/>
            <ac:spMk id="8" creationId="{ED36352A-64D8-6E2C-E1C4-525739E95722}"/>
          </ac:spMkLst>
        </pc:spChg>
        <pc:picChg chg="add mod replST">
          <ac:chgData name="Khan, Zarrar" userId="095bd260-8ef1-42ff-97e1-3419182a8708" providerId="ADAL" clId="{21234510-DBB2-42E1-A003-23B4B45563AF}" dt="2023-04-12T20:16:09.106" v="3283"/>
          <ac:picMkLst>
            <pc:docMk/>
            <pc:sldMk cId="3612631518" sldId="345"/>
            <ac:picMk id="4" creationId="{8F60A447-1A89-6017-6DCE-6A04EA987A0A}"/>
          </ac:picMkLst>
        </pc:picChg>
        <pc:picChg chg="add mod replST">
          <ac:chgData name="Khan, Zarrar" userId="095bd260-8ef1-42ff-97e1-3419182a8708" providerId="ADAL" clId="{21234510-DBB2-42E1-A003-23B4B45563AF}" dt="2023-04-12T20:16:09.489" v="3287"/>
          <ac:picMkLst>
            <pc:docMk/>
            <pc:sldMk cId="3612631518" sldId="345"/>
            <ac:picMk id="6" creationId="{94F61F0C-3BCE-5DAE-C5CE-51D1F9122268}"/>
          </ac:picMkLst>
        </pc:picChg>
      </pc:sldChg>
      <pc:sldChg chg="addSp modSp add del mod setBg modAnim replTag">
        <pc:chgData name="Khan, Zarrar" userId="095bd260-8ef1-42ff-97e1-3419182a8708" providerId="ADAL" clId="{21234510-DBB2-42E1-A003-23B4B45563AF}" dt="2023-04-13T15:20:35.622" v="5173" actId="47"/>
        <pc:sldMkLst>
          <pc:docMk/>
          <pc:sldMk cId="339671870" sldId="346"/>
        </pc:sldMkLst>
        <pc:spChg chg="add mod replST">
          <ac:chgData name="Khan, Zarrar" userId="095bd260-8ef1-42ff-97e1-3419182a8708" providerId="ADAL" clId="{21234510-DBB2-42E1-A003-23B4B45563AF}" dt="2023-04-13T02:13:15.214" v="4319"/>
          <ac:spMkLst>
            <pc:docMk/>
            <pc:sldMk cId="339671870" sldId="346"/>
            <ac:spMk id="7" creationId="{2F148BD9-08C9-4345-A2EB-E98F47B6E466}"/>
          </ac:spMkLst>
        </pc:spChg>
        <pc:spChg chg="add mod replST">
          <ac:chgData name="Khan, Zarrar" userId="095bd260-8ef1-42ff-97e1-3419182a8708" providerId="ADAL" clId="{21234510-DBB2-42E1-A003-23B4B45563AF}" dt="2023-04-13T02:13:15.253" v="4329"/>
          <ac:spMkLst>
            <pc:docMk/>
            <pc:sldMk cId="339671870" sldId="346"/>
            <ac:spMk id="8" creationId="{60C82957-A864-F86F-883C-DCFA1CB8A541}"/>
          </ac:spMkLst>
        </pc:spChg>
        <pc:picChg chg="add mod replST">
          <ac:chgData name="Khan, Zarrar" userId="095bd260-8ef1-42ff-97e1-3419182a8708" providerId="ADAL" clId="{21234510-DBB2-42E1-A003-23B4B45563AF}" dt="2023-04-13T02:13:15.111" v="4306"/>
          <ac:picMkLst>
            <pc:docMk/>
            <pc:sldMk cId="339671870" sldId="346"/>
            <ac:picMk id="4" creationId="{B03C6918-775A-7600-7BF7-466D409A743E}"/>
          </ac:picMkLst>
        </pc:picChg>
        <pc:picChg chg="add mod replST">
          <ac:chgData name="Khan, Zarrar" userId="095bd260-8ef1-42ff-97e1-3419182a8708" providerId="ADAL" clId="{21234510-DBB2-42E1-A003-23B4B45563AF}" dt="2023-04-13T02:13:15.166" v="4310"/>
          <ac:picMkLst>
            <pc:docMk/>
            <pc:sldMk cId="339671870" sldId="346"/>
            <ac:picMk id="6" creationId="{69F1F1FF-9964-5CB3-AD53-5846B7EFE8FD}"/>
          </ac:picMkLst>
        </pc:picChg>
      </pc:sldChg>
      <pc:sldChg chg="addSp modSp add mod setBg replTag">
        <pc:chgData name="Khan, Zarrar" userId="095bd260-8ef1-42ff-97e1-3419182a8708" providerId="ADAL" clId="{21234510-DBB2-42E1-A003-23B4B45563AF}" dt="2023-04-13T02:22:28.111" v="4393"/>
        <pc:sldMkLst>
          <pc:docMk/>
          <pc:sldMk cId="1656454906" sldId="347"/>
        </pc:sldMkLst>
        <pc:spChg chg="add mod replST">
          <ac:chgData name="Khan, Zarrar" userId="095bd260-8ef1-42ff-97e1-3419182a8708" providerId="ADAL" clId="{21234510-DBB2-42E1-A003-23B4B45563AF}" dt="2023-04-13T02:21:56.835" v="4364"/>
          <ac:spMkLst>
            <pc:docMk/>
            <pc:sldMk cId="1656454906" sldId="347"/>
            <ac:spMk id="3" creationId="{ECA3D694-92AD-E2B2-23A0-DCF6DD7DD742}"/>
          </ac:spMkLst>
        </pc:spChg>
        <pc:spChg chg="add mod replST">
          <ac:chgData name="Khan, Zarrar" userId="095bd260-8ef1-42ff-97e1-3419182a8708" providerId="ADAL" clId="{21234510-DBB2-42E1-A003-23B4B45563AF}" dt="2023-04-13T02:22:28.111" v="4393"/>
          <ac:spMkLst>
            <pc:docMk/>
            <pc:sldMk cId="1656454906" sldId="347"/>
            <ac:spMk id="6" creationId="{E6471C6D-9616-AE45-4A90-780C57024331}"/>
          </ac:spMkLst>
        </pc:spChg>
        <pc:spChg chg="add mod replST">
          <ac:chgData name="Khan, Zarrar" userId="095bd260-8ef1-42ff-97e1-3419182a8708" providerId="ADAL" clId="{21234510-DBB2-42E1-A003-23B4B45563AF}" dt="2023-04-13T02:21:56.991" v="4387"/>
          <ac:spMkLst>
            <pc:docMk/>
            <pc:sldMk cId="1656454906" sldId="347"/>
            <ac:spMk id="7" creationId="{852AAE65-5348-9106-4A9D-4C7E9B14E765}"/>
          </ac:spMkLst>
        </pc:spChg>
        <pc:picChg chg="add mod replST">
          <ac:chgData name="Khan, Zarrar" userId="095bd260-8ef1-42ff-97e1-3419182a8708" providerId="ADAL" clId="{21234510-DBB2-42E1-A003-23B4B45563AF}" dt="2023-04-13T02:21:56.920" v="4368"/>
          <ac:picMkLst>
            <pc:docMk/>
            <pc:sldMk cId="1656454906" sldId="347"/>
            <ac:picMk id="5" creationId="{B300910B-8785-76BC-ED61-73AA56236EBC}"/>
          </ac:picMkLst>
        </pc:picChg>
      </pc:sldChg>
      <pc:sldChg chg="addSp modSp add mod ord setBg replTag">
        <pc:chgData name="Khan, Zarrar" userId="095bd260-8ef1-42ff-97e1-3419182a8708" providerId="ADAL" clId="{21234510-DBB2-42E1-A003-23B4B45563AF}" dt="2023-04-13T11:37:15.702" v="4469"/>
        <pc:sldMkLst>
          <pc:docMk/>
          <pc:sldMk cId="3004717194" sldId="348"/>
        </pc:sldMkLst>
        <pc:spChg chg="add mod replST">
          <ac:chgData name="Khan, Zarrar" userId="095bd260-8ef1-42ff-97e1-3419182a8708" providerId="ADAL" clId="{21234510-DBB2-42E1-A003-23B4B45563AF}" dt="2023-04-13T11:36:12.803" v="4453"/>
          <ac:spMkLst>
            <pc:docMk/>
            <pc:sldMk cId="3004717194" sldId="348"/>
            <ac:spMk id="7" creationId="{D02582AF-2192-293C-B70D-D40376B6B27A}"/>
          </ac:spMkLst>
        </pc:spChg>
        <pc:spChg chg="add mod replST">
          <ac:chgData name="Khan, Zarrar" userId="095bd260-8ef1-42ff-97e1-3419182a8708" providerId="ADAL" clId="{21234510-DBB2-42E1-A003-23B4B45563AF}" dt="2023-04-13T11:36:12.834" v="4463"/>
          <ac:spMkLst>
            <pc:docMk/>
            <pc:sldMk cId="3004717194" sldId="348"/>
            <ac:spMk id="8" creationId="{9AACA5E5-CC7C-7528-28FD-EE2D61125C8C}"/>
          </ac:spMkLst>
        </pc:spChg>
        <pc:picChg chg="add mod replST">
          <ac:chgData name="Khan, Zarrar" userId="095bd260-8ef1-42ff-97e1-3419182a8708" providerId="ADAL" clId="{21234510-DBB2-42E1-A003-23B4B45563AF}" dt="2023-04-13T11:36:12.689" v="4440"/>
          <ac:picMkLst>
            <pc:docMk/>
            <pc:sldMk cId="3004717194" sldId="348"/>
            <ac:picMk id="4" creationId="{D4D42770-6AFD-35BC-83A2-CC547D1503E0}"/>
          </ac:picMkLst>
        </pc:picChg>
        <pc:picChg chg="add mod replST">
          <ac:chgData name="Khan, Zarrar" userId="095bd260-8ef1-42ff-97e1-3419182a8708" providerId="ADAL" clId="{21234510-DBB2-42E1-A003-23B4B45563AF}" dt="2023-04-13T11:36:12.752" v="4444"/>
          <ac:picMkLst>
            <pc:docMk/>
            <pc:sldMk cId="3004717194" sldId="348"/>
            <ac:picMk id="6" creationId="{C23B0EA0-E856-CE5E-DD65-63C4B4F817B8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2:49:25.304" v="5017" actId="20577"/>
        <pc:sldMkLst>
          <pc:docMk/>
          <pc:sldMk cId="40536672" sldId="349"/>
        </pc:sldMkLst>
        <pc:spChg chg="mod">
          <ac:chgData name="Khan, Zarrar" userId="095bd260-8ef1-42ff-97e1-3419182a8708" providerId="ADAL" clId="{21234510-DBB2-42E1-A003-23B4B45563AF}" dt="2023-04-13T12:49:25.304" v="5017" actId="20577"/>
          <ac:spMkLst>
            <pc:docMk/>
            <pc:sldMk cId="40536672" sldId="349"/>
            <ac:spMk id="3" creationId="{42CD49A3-DA43-2796-23D5-C1FDBB23607D}"/>
          </ac:spMkLst>
        </pc:spChg>
        <pc:spChg chg="del">
          <ac:chgData name="Khan, Zarrar" userId="095bd260-8ef1-42ff-97e1-3419182a8708" providerId="ADAL" clId="{21234510-DBB2-42E1-A003-23B4B45563AF}" dt="2023-04-13T12:16:07.483" v="4866" actId="478"/>
          <ac:spMkLst>
            <pc:docMk/>
            <pc:sldMk cId="40536672" sldId="349"/>
            <ac:spMk id="4" creationId="{6CC13179-5212-7694-1EE4-08E7BAFF2B4E}"/>
          </ac:spMkLst>
        </pc:spChg>
        <pc:spChg chg="add del">
          <ac:chgData name="Khan, Zarrar" userId="095bd260-8ef1-42ff-97e1-3419182a8708" providerId="ADAL" clId="{21234510-DBB2-42E1-A003-23B4B45563AF}" dt="2023-04-13T12:40:05.683" v="4930"/>
          <ac:spMkLst>
            <pc:docMk/>
            <pc:sldMk cId="40536672" sldId="349"/>
            <ac:spMk id="5" creationId="{2DC4FBB2-C5B6-A1F4-3E32-41FE8CDB3838}"/>
          </ac:spMkLst>
        </pc:spChg>
        <pc:spChg chg="add mod">
          <ac:chgData name="Khan, Zarrar" userId="095bd260-8ef1-42ff-97e1-3419182a8708" providerId="ADAL" clId="{21234510-DBB2-42E1-A003-23B4B45563AF}" dt="2023-04-13T12:42:55.221" v="4957" actId="20577"/>
          <ac:spMkLst>
            <pc:docMk/>
            <pc:sldMk cId="40536672" sldId="349"/>
            <ac:spMk id="8" creationId="{06C4ECF9-96FB-7CF6-E08F-A391ECFD9378}"/>
          </ac:spMkLst>
        </pc:spChg>
        <pc:picChg chg="add mod">
          <ac:chgData name="Khan, Zarrar" userId="095bd260-8ef1-42ff-97e1-3419182a8708" providerId="ADAL" clId="{21234510-DBB2-42E1-A003-23B4B45563AF}" dt="2023-04-13T12:42:05.302" v="4934" actId="1076"/>
          <ac:picMkLst>
            <pc:docMk/>
            <pc:sldMk cId="40536672" sldId="349"/>
            <ac:picMk id="7" creationId="{0E450C86-2F12-06E7-DCB6-9F94BDDCFC34}"/>
          </ac:picMkLst>
        </pc:picChg>
        <pc:picChg chg="add mod">
          <ac:chgData name="Khan, Zarrar" userId="095bd260-8ef1-42ff-97e1-3419182a8708" providerId="ADAL" clId="{21234510-DBB2-42E1-A003-23B4B45563AF}" dt="2023-04-13T12:37:33.941" v="4925" actId="1076"/>
          <ac:picMkLst>
            <pc:docMk/>
            <pc:sldMk cId="40536672" sldId="349"/>
            <ac:picMk id="2050" creationId="{12F19DA2-39FC-300A-80FC-38F88C9A8649}"/>
          </ac:picMkLst>
        </pc:picChg>
        <pc:picChg chg="add mod">
          <ac:chgData name="Khan, Zarrar" userId="095bd260-8ef1-42ff-97e1-3419182a8708" providerId="ADAL" clId="{21234510-DBB2-42E1-A003-23B4B45563AF}" dt="2023-04-13T12:37:47.735" v="4928" actId="1076"/>
          <ac:picMkLst>
            <pc:docMk/>
            <pc:sldMk cId="40536672" sldId="349"/>
            <ac:picMk id="2052" creationId="{DC358F61-02B6-B088-17B3-95AF22A7EE1B}"/>
          </ac:picMkLst>
        </pc:picChg>
        <pc:picChg chg="add mod">
          <ac:chgData name="Khan, Zarrar" userId="095bd260-8ef1-42ff-97e1-3419182a8708" providerId="ADAL" clId="{21234510-DBB2-42E1-A003-23B4B45563AF}" dt="2023-04-13T12:43:32.673" v="4962" actId="1076"/>
          <ac:picMkLst>
            <pc:docMk/>
            <pc:sldMk cId="40536672" sldId="349"/>
            <ac:picMk id="2056" creationId="{C2ADE233-4FA6-C65F-DDAA-A56B40608224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2:49:20.209" v="5015" actId="20577"/>
        <pc:sldMkLst>
          <pc:docMk/>
          <pc:sldMk cId="3174241992" sldId="350"/>
        </pc:sldMkLst>
        <pc:spChg chg="mod">
          <ac:chgData name="Khan, Zarrar" userId="095bd260-8ef1-42ff-97e1-3419182a8708" providerId="ADAL" clId="{21234510-DBB2-42E1-A003-23B4B45563AF}" dt="2023-04-13T12:49:20.209" v="5015" actId="20577"/>
          <ac:spMkLst>
            <pc:docMk/>
            <pc:sldMk cId="3174241992" sldId="350"/>
            <ac:spMk id="3" creationId="{86195DE6-DDE7-86E9-01D7-90249B16B915}"/>
          </ac:spMkLst>
        </pc:spChg>
        <pc:spChg chg="del">
          <ac:chgData name="Khan, Zarrar" userId="095bd260-8ef1-42ff-97e1-3419182a8708" providerId="ADAL" clId="{21234510-DBB2-42E1-A003-23B4B45563AF}" dt="2023-04-13T12:47:38.951" v="4990" actId="478"/>
          <ac:spMkLst>
            <pc:docMk/>
            <pc:sldMk cId="3174241992" sldId="350"/>
            <ac:spMk id="4" creationId="{69723D50-1344-DB4B-B166-7BD33F8E77E7}"/>
          </ac:spMkLst>
        </pc:spChg>
        <pc:picChg chg="add mod">
          <ac:chgData name="Khan, Zarrar" userId="095bd260-8ef1-42ff-97e1-3419182a8708" providerId="ADAL" clId="{21234510-DBB2-42E1-A003-23B4B45563AF}" dt="2023-04-13T12:49:11.532" v="5003" actId="1076"/>
          <ac:picMkLst>
            <pc:docMk/>
            <pc:sldMk cId="3174241992" sldId="350"/>
            <ac:picMk id="3074" creationId="{A69E7501-9928-3B53-BFF8-6AA502811F05}"/>
          </ac:picMkLst>
        </pc:picChg>
        <pc:picChg chg="add mod">
          <ac:chgData name="Khan, Zarrar" userId="095bd260-8ef1-42ff-97e1-3419182a8708" providerId="ADAL" clId="{21234510-DBB2-42E1-A003-23B4B45563AF}" dt="2023-04-13T12:49:16.059" v="5004" actId="1076"/>
          <ac:picMkLst>
            <pc:docMk/>
            <pc:sldMk cId="3174241992" sldId="350"/>
            <ac:picMk id="3076" creationId="{62225322-F2B8-6186-ABA4-50DF916931DE}"/>
          </ac:picMkLst>
        </pc:picChg>
      </pc:sldChg>
      <pc:sldChg chg="addSp delSp modSp new mod">
        <pc:chgData name="Khan, Zarrar" userId="095bd260-8ef1-42ff-97e1-3419182a8708" providerId="ADAL" clId="{21234510-DBB2-42E1-A003-23B4B45563AF}" dt="2023-04-13T12:54:25.668" v="5101" actId="20577"/>
        <pc:sldMkLst>
          <pc:docMk/>
          <pc:sldMk cId="4288377242" sldId="351"/>
        </pc:sldMkLst>
        <pc:spChg chg="mod">
          <ac:chgData name="Khan, Zarrar" userId="095bd260-8ef1-42ff-97e1-3419182a8708" providerId="ADAL" clId="{21234510-DBB2-42E1-A003-23B4B45563AF}" dt="2023-04-13T12:51:47.735" v="5066" actId="20577"/>
          <ac:spMkLst>
            <pc:docMk/>
            <pc:sldMk cId="4288377242" sldId="351"/>
            <ac:spMk id="3" creationId="{FE428742-6351-0585-394D-74C08D76D1A6}"/>
          </ac:spMkLst>
        </pc:spChg>
        <pc:spChg chg="del">
          <ac:chgData name="Khan, Zarrar" userId="095bd260-8ef1-42ff-97e1-3419182a8708" providerId="ADAL" clId="{21234510-DBB2-42E1-A003-23B4B45563AF}" dt="2023-04-13T12:51:08.745" v="5019" actId="478"/>
          <ac:spMkLst>
            <pc:docMk/>
            <pc:sldMk cId="4288377242" sldId="351"/>
            <ac:spMk id="4" creationId="{E04AC916-190C-1DF6-59A7-C8001B7FF0EB}"/>
          </ac:spMkLst>
        </pc:spChg>
        <pc:spChg chg="add mod">
          <ac:chgData name="Khan, Zarrar" userId="095bd260-8ef1-42ff-97e1-3419182a8708" providerId="ADAL" clId="{21234510-DBB2-42E1-A003-23B4B45563AF}" dt="2023-04-13T12:54:25.668" v="5101" actId="20577"/>
          <ac:spMkLst>
            <pc:docMk/>
            <pc:sldMk cId="4288377242" sldId="351"/>
            <ac:spMk id="7" creationId="{E70253B7-1512-EB92-B73B-35D947108D07}"/>
          </ac:spMkLst>
        </pc:spChg>
        <pc:picChg chg="add mod">
          <ac:chgData name="Khan, Zarrar" userId="095bd260-8ef1-42ff-97e1-3419182a8708" providerId="ADAL" clId="{21234510-DBB2-42E1-A003-23B4B45563AF}" dt="2023-04-13T12:53:52.726" v="5079" actId="1076"/>
          <ac:picMkLst>
            <pc:docMk/>
            <pc:sldMk cId="4288377242" sldId="351"/>
            <ac:picMk id="6" creationId="{733C5D70-13B3-F06A-9707-1441567603FD}"/>
          </ac:picMkLst>
        </pc:picChg>
        <pc:picChg chg="add mod">
          <ac:chgData name="Khan, Zarrar" userId="095bd260-8ef1-42ff-97e1-3419182a8708" providerId="ADAL" clId="{21234510-DBB2-42E1-A003-23B4B45563AF}" dt="2023-04-13T12:54:00.727" v="5080" actId="1076"/>
          <ac:picMkLst>
            <pc:docMk/>
            <pc:sldMk cId="4288377242" sldId="351"/>
            <ac:picMk id="4098" creationId="{28B8B0A4-A354-52D3-3642-28580D27392B}"/>
          </ac:picMkLst>
        </pc:picChg>
      </pc:sldChg>
      <pc:sldChg chg="addSp delSp modSp mod">
        <pc:chgData name="Khan, Zarrar" userId="095bd260-8ef1-42ff-97e1-3419182a8708" providerId="ADAL" clId="{21234510-DBB2-42E1-A003-23B4B45563AF}" dt="2023-04-13T15:20:19.241" v="5169" actId="1076"/>
        <pc:sldMkLst>
          <pc:docMk/>
          <pc:sldMk cId="4858052" sldId="352"/>
        </pc:sldMkLst>
        <pc:spChg chg="mod">
          <ac:chgData name="Khan, Zarrar" userId="095bd260-8ef1-42ff-97e1-3419182a8708" providerId="ADAL" clId="{21234510-DBB2-42E1-A003-23B4B45563AF}" dt="2023-04-13T15:18:46.636" v="5150" actId="1076"/>
          <ac:spMkLst>
            <pc:docMk/>
            <pc:sldMk cId="4858052" sldId="352"/>
            <ac:spMk id="3" creationId="{D645BD06-7D77-47FD-781D-3FA6B4DC2670}"/>
          </ac:spMkLst>
        </pc:spChg>
        <pc:spChg chg="add mod">
          <ac:chgData name="Khan, Zarrar" userId="095bd260-8ef1-42ff-97e1-3419182a8708" providerId="ADAL" clId="{21234510-DBB2-42E1-A003-23B4B45563AF}" dt="2023-04-13T15:20:15.292" v="5168"/>
          <ac:spMkLst>
            <pc:docMk/>
            <pc:sldMk cId="4858052" sldId="352"/>
            <ac:spMk id="5" creationId="{1D250F40-FEAF-A8C6-510B-08EC927CEB26}"/>
          </ac:spMkLst>
        </pc:spChg>
        <pc:spChg chg="mod">
          <ac:chgData name="Khan, Zarrar" userId="095bd260-8ef1-42ff-97e1-3419182a8708" providerId="ADAL" clId="{21234510-DBB2-42E1-A003-23B4B45563AF}" dt="2023-04-13T15:17:44.416" v="5119" actId="21"/>
          <ac:spMkLst>
            <pc:docMk/>
            <pc:sldMk cId="4858052" sldId="352"/>
            <ac:spMk id="12" creationId="{8B960CD1-15EA-91C1-7D75-4DBFC2E6B5D2}"/>
          </ac:spMkLst>
        </pc:spChg>
        <pc:picChg chg="add del mod">
          <ac:chgData name="Khan, Zarrar" userId="095bd260-8ef1-42ff-97e1-3419182a8708" providerId="ADAL" clId="{21234510-DBB2-42E1-A003-23B4B45563AF}" dt="2023-04-13T15:18:02.877" v="5132" actId="478"/>
          <ac:picMkLst>
            <pc:docMk/>
            <pc:sldMk cId="4858052" sldId="352"/>
            <ac:picMk id="4" creationId="{3D87F8B3-4893-7461-1EDD-01357B73A7B5}"/>
          </ac:picMkLst>
        </pc:picChg>
        <pc:picChg chg="add mod">
          <ac:chgData name="Khan, Zarrar" userId="095bd260-8ef1-42ff-97e1-3419182a8708" providerId="ADAL" clId="{21234510-DBB2-42E1-A003-23B4B45563AF}" dt="2023-04-13T15:20:15.292" v="5168"/>
          <ac:picMkLst>
            <pc:docMk/>
            <pc:sldMk cId="4858052" sldId="352"/>
            <ac:picMk id="6" creationId="{41272A12-C00E-05C4-F9BC-66CEDAC44D84}"/>
          </ac:picMkLst>
        </pc:picChg>
        <pc:picChg chg="mod">
          <ac:chgData name="Khan, Zarrar" userId="095bd260-8ef1-42ff-97e1-3419182a8708" providerId="ADAL" clId="{21234510-DBB2-42E1-A003-23B4B45563AF}" dt="2023-04-13T15:18:43.775" v="5149" actId="1076"/>
          <ac:picMkLst>
            <pc:docMk/>
            <pc:sldMk cId="4858052" sldId="352"/>
            <ac:picMk id="10" creationId="{BDB3D514-55C4-BF5B-E6D5-97D76C59E855}"/>
          </ac:picMkLst>
        </pc:picChg>
        <pc:picChg chg="mod">
          <ac:chgData name="Khan, Zarrar" userId="095bd260-8ef1-42ff-97e1-3419182a8708" providerId="ADAL" clId="{21234510-DBB2-42E1-A003-23B4B45563AF}" dt="2023-04-13T15:20:19.241" v="5169" actId="1076"/>
          <ac:picMkLst>
            <pc:docMk/>
            <pc:sldMk cId="4858052" sldId="352"/>
            <ac:picMk id="14" creationId="{C861ADAE-F1FC-7502-10EE-00F785621598}"/>
          </ac:picMkLst>
        </pc:picChg>
      </pc:sldChg>
      <pc:sldChg chg="addSp delSp modSp add mod ord">
        <pc:chgData name="Khan, Zarrar" userId="095bd260-8ef1-42ff-97e1-3419182a8708" providerId="ADAL" clId="{21234510-DBB2-42E1-A003-23B4B45563AF}" dt="2023-04-13T15:22:05.624" v="5186" actId="208"/>
        <pc:sldMkLst>
          <pc:docMk/>
          <pc:sldMk cId="3418988841" sldId="353"/>
        </pc:sldMkLst>
        <pc:picChg chg="add mod">
          <ac:chgData name="Khan, Zarrar" userId="095bd260-8ef1-42ff-97e1-3419182a8708" providerId="ADAL" clId="{21234510-DBB2-42E1-A003-23B4B45563AF}" dt="2023-04-13T15:22:05.624" v="5186" actId="208"/>
          <ac:picMkLst>
            <pc:docMk/>
            <pc:sldMk cId="3418988841" sldId="353"/>
            <ac:picMk id="7" creationId="{12A51F7F-F850-C0D8-70FC-B763F8300FA5}"/>
          </ac:picMkLst>
        </pc:picChg>
        <pc:picChg chg="del">
          <ac:chgData name="Khan, Zarrar" userId="095bd260-8ef1-42ff-97e1-3419182a8708" providerId="ADAL" clId="{21234510-DBB2-42E1-A003-23B4B45563AF}" dt="2023-04-13T15:21:37.618" v="5180" actId="478"/>
          <ac:picMkLst>
            <pc:docMk/>
            <pc:sldMk cId="3418988841" sldId="353"/>
            <ac:picMk id="14" creationId="{C861ADAE-F1FC-7502-10EE-00F785621598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3T15:32:06.286" v="5259" actId="47"/>
        <pc:sldMkLst>
          <pc:docMk/>
          <pc:sldMk cId="2827185602" sldId="354"/>
        </pc:sldMkLst>
        <pc:spChg chg="add mod replST">
          <ac:chgData name="Khan, Zarrar" userId="095bd260-8ef1-42ff-97e1-3419182a8708" providerId="ADAL" clId="{21234510-DBB2-42E1-A003-23B4B45563AF}" dt="2023-04-13T15:25:02.903" v="5209"/>
          <ac:spMkLst>
            <pc:docMk/>
            <pc:sldMk cId="2827185602" sldId="354"/>
            <ac:spMk id="7" creationId="{E10F44E9-32E6-785F-40D3-E66F4E870C00}"/>
          </ac:spMkLst>
        </pc:spChg>
        <pc:spChg chg="add mod replST">
          <ac:chgData name="Khan, Zarrar" userId="095bd260-8ef1-42ff-97e1-3419182a8708" providerId="ADAL" clId="{21234510-DBB2-42E1-A003-23B4B45563AF}" dt="2023-04-13T15:25:02.947" v="5219"/>
          <ac:spMkLst>
            <pc:docMk/>
            <pc:sldMk cId="2827185602" sldId="354"/>
            <ac:spMk id="8" creationId="{2C0A251C-A4E7-4857-F44A-1D027E22DAD7}"/>
          </ac:spMkLst>
        </pc:spChg>
        <pc:picChg chg="add mod replST">
          <ac:chgData name="Khan, Zarrar" userId="095bd260-8ef1-42ff-97e1-3419182a8708" providerId="ADAL" clId="{21234510-DBB2-42E1-A003-23B4B45563AF}" dt="2023-04-13T15:25:02.562" v="5196"/>
          <ac:picMkLst>
            <pc:docMk/>
            <pc:sldMk cId="2827185602" sldId="354"/>
            <ac:picMk id="4" creationId="{AAB634D9-5C4E-16C6-DFC3-4C2E585196C9}"/>
          </ac:picMkLst>
        </pc:picChg>
        <pc:picChg chg="add mod replST">
          <ac:chgData name="Khan, Zarrar" userId="095bd260-8ef1-42ff-97e1-3419182a8708" providerId="ADAL" clId="{21234510-DBB2-42E1-A003-23B4B45563AF}" dt="2023-04-13T15:25:02.846" v="5200"/>
          <ac:picMkLst>
            <pc:docMk/>
            <pc:sldMk cId="2827185602" sldId="354"/>
            <ac:picMk id="6" creationId="{23BFB533-6659-E01D-63F2-59E47A501206}"/>
          </ac:picMkLst>
        </pc:picChg>
      </pc:sldChg>
      <pc:sldChg chg="addSp modSp add del mod setBg replTag">
        <pc:chgData name="Khan, Zarrar" userId="095bd260-8ef1-42ff-97e1-3419182a8708" providerId="ADAL" clId="{21234510-DBB2-42E1-A003-23B4B45563AF}" dt="2023-04-13T15:32:29.794" v="5297" actId="47"/>
        <pc:sldMkLst>
          <pc:docMk/>
          <pc:sldMk cId="3371419419" sldId="355"/>
        </pc:sldMkLst>
        <pc:spChg chg="add mod replST">
          <ac:chgData name="Khan, Zarrar" userId="095bd260-8ef1-42ff-97e1-3419182a8708" providerId="ADAL" clId="{21234510-DBB2-42E1-A003-23B4B45563AF}" dt="2023-04-13T15:25:10.393" v="5244"/>
          <ac:spMkLst>
            <pc:docMk/>
            <pc:sldMk cId="3371419419" sldId="355"/>
            <ac:spMk id="7" creationId="{253F3E4C-0D74-6C57-88D9-C6D1A929C759}"/>
          </ac:spMkLst>
        </pc:spChg>
        <pc:spChg chg="add mod replST">
          <ac:chgData name="Khan, Zarrar" userId="095bd260-8ef1-42ff-97e1-3419182a8708" providerId="ADAL" clId="{21234510-DBB2-42E1-A003-23B4B45563AF}" dt="2023-04-13T15:25:10.432" v="5254"/>
          <ac:spMkLst>
            <pc:docMk/>
            <pc:sldMk cId="3371419419" sldId="355"/>
            <ac:spMk id="8" creationId="{521933C8-73E3-BD49-C196-094B66C89256}"/>
          </ac:spMkLst>
        </pc:spChg>
        <pc:picChg chg="add mod replST">
          <ac:chgData name="Khan, Zarrar" userId="095bd260-8ef1-42ff-97e1-3419182a8708" providerId="ADAL" clId="{21234510-DBB2-42E1-A003-23B4B45563AF}" dt="2023-04-13T15:25:10.052" v="5231"/>
          <ac:picMkLst>
            <pc:docMk/>
            <pc:sldMk cId="3371419419" sldId="355"/>
            <ac:picMk id="4" creationId="{9790D66B-C341-6FA5-DA12-A98F7768F62A}"/>
          </ac:picMkLst>
        </pc:picChg>
        <pc:picChg chg="add mod replST">
          <ac:chgData name="Khan, Zarrar" userId="095bd260-8ef1-42ff-97e1-3419182a8708" providerId="ADAL" clId="{21234510-DBB2-42E1-A003-23B4B45563AF}" dt="2023-04-13T15:25:10.352" v="5235"/>
          <ac:picMkLst>
            <pc:docMk/>
            <pc:sldMk cId="3371419419" sldId="355"/>
            <ac:picMk id="6" creationId="{D5EB1D76-288B-AD32-E018-EE07F9D7EA34}"/>
          </ac:picMkLst>
        </pc:picChg>
      </pc:sldChg>
      <pc:sldChg chg="addSp modSp add del mod setBg modAnim replTag">
        <pc:chgData name="Khan, Zarrar" userId="095bd260-8ef1-42ff-97e1-3419182a8708" providerId="ADAL" clId="{21234510-DBB2-42E1-A003-23B4B45563AF}" dt="2023-04-13T15:36:08.692" v="5339" actId="47"/>
        <pc:sldMkLst>
          <pc:docMk/>
          <pc:sldMk cId="429403321" sldId="356"/>
        </pc:sldMkLst>
        <pc:spChg chg="add mod replST">
          <ac:chgData name="Khan, Zarrar" userId="095bd260-8ef1-42ff-97e1-3419182a8708" providerId="ADAL" clId="{21234510-DBB2-42E1-A003-23B4B45563AF}" dt="2023-04-13T15:32:16.132" v="5280"/>
          <ac:spMkLst>
            <pc:docMk/>
            <pc:sldMk cId="429403321" sldId="356"/>
            <ac:spMk id="7" creationId="{DA43E1E6-4007-4270-C3E8-AEB2C45588B4}"/>
          </ac:spMkLst>
        </pc:spChg>
        <pc:spChg chg="add mod replST">
          <ac:chgData name="Khan, Zarrar" userId="095bd260-8ef1-42ff-97e1-3419182a8708" providerId="ADAL" clId="{21234510-DBB2-42E1-A003-23B4B45563AF}" dt="2023-04-13T15:32:16.164" v="5290"/>
          <ac:spMkLst>
            <pc:docMk/>
            <pc:sldMk cId="429403321" sldId="356"/>
            <ac:spMk id="8" creationId="{91F6F8C3-1911-68FB-69D1-AF71F590EBF3}"/>
          </ac:spMkLst>
        </pc:spChg>
        <pc:picChg chg="add mod replST">
          <ac:chgData name="Khan, Zarrar" userId="095bd260-8ef1-42ff-97e1-3419182a8708" providerId="ADAL" clId="{21234510-DBB2-42E1-A003-23B4B45563AF}" dt="2023-04-13T15:32:15.805" v="5267"/>
          <ac:picMkLst>
            <pc:docMk/>
            <pc:sldMk cId="429403321" sldId="356"/>
            <ac:picMk id="4" creationId="{39BE764C-17B3-4484-3597-64AAF827E291}"/>
          </ac:picMkLst>
        </pc:picChg>
        <pc:picChg chg="add mod replST">
          <ac:chgData name="Khan, Zarrar" userId="095bd260-8ef1-42ff-97e1-3419182a8708" providerId="ADAL" clId="{21234510-DBB2-42E1-A003-23B4B45563AF}" dt="2023-04-13T15:32:16.102" v="5271"/>
          <ac:picMkLst>
            <pc:docMk/>
            <pc:sldMk cId="429403321" sldId="356"/>
            <ac:picMk id="6" creationId="{98FE8071-0574-41D4-E097-0AA2DA73B7A0}"/>
          </ac:picMkLst>
        </pc:picChg>
      </pc:sldChg>
      <pc:sldChg chg="addSp modSp add del mod setBg modAnim replTag">
        <pc:chgData name="Khan, Zarrar" userId="095bd260-8ef1-42ff-97e1-3419182a8708" providerId="ADAL" clId="{21234510-DBB2-42E1-A003-23B4B45563AF}" dt="2023-04-13T15:36:12.856" v="5340" actId="47"/>
        <pc:sldMkLst>
          <pc:docMk/>
          <pc:sldMk cId="4171032089" sldId="357"/>
        </pc:sldMkLst>
        <pc:spChg chg="add mod replST">
          <ac:chgData name="Khan, Zarrar" userId="095bd260-8ef1-42ff-97e1-3419182a8708" providerId="ADAL" clId="{21234510-DBB2-42E1-A003-23B4B45563AF}" dt="2023-04-13T15:32:34.408" v="5318"/>
          <ac:spMkLst>
            <pc:docMk/>
            <pc:sldMk cId="4171032089" sldId="357"/>
            <ac:spMk id="7" creationId="{83BE23AC-EB05-785D-3534-7B6E7C99D054}"/>
          </ac:spMkLst>
        </pc:spChg>
        <pc:spChg chg="add mod replST">
          <ac:chgData name="Khan, Zarrar" userId="095bd260-8ef1-42ff-97e1-3419182a8708" providerId="ADAL" clId="{21234510-DBB2-42E1-A003-23B4B45563AF}" dt="2023-04-13T15:32:34.438" v="5328"/>
          <ac:spMkLst>
            <pc:docMk/>
            <pc:sldMk cId="4171032089" sldId="357"/>
            <ac:spMk id="8" creationId="{8E50B43B-C8E3-AC3C-75AC-A2BC5C293077}"/>
          </ac:spMkLst>
        </pc:spChg>
        <pc:picChg chg="add mod replST">
          <ac:chgData name="Khan, Zarrar" userId="095bd260-8ef1-42ff-97e1-3419182a8708" providerId="ADAL" clId="{21234510-DBB2-42E1-A003-23B4B45563AF}" dt="2023-04-13T15:32:34.085" v="5305"/>
          <ac:picMkLst>
            <pc:docMk/>
            <pc:sldMk cId="4171032089" sldId="357"/>
            <ac:picMk id="4" creationId="{3391498D-33D3-47E4-FF13-473FE8D4A573}"/>
          </ac:picMkLst>
        </pc:picChg>
        <pc:picChg chg="add mod replST">
          <ac:chgData name="Khan, Zarrar" userId="095bd260-8ef1-42ff-97e1-3419182a8708" providerId="ADAL" clId="{21234510-DBB2-42E1-A003-23B4B45563AF}" dt="2023-04-13T15:32:34.377" v="5309"/>
          <ac:picMkLst>
            <pc:docMk/>
            <pc:sldMk cId="4171032089" sldId="357"/>
            <ac:picMk id="6" creationId="{1B481EAC-F068-15A6-1036-A6042CDEB09F}"/>
          </ac:picMkLst>
        </pc:picChg>
      </pc:sldChg>
      <pc:sldMasterChg chg="modSldLayout">
        <pc:chgData name="Khan, Zarrar" userId="095bd260-8ef1-42ff-97e1-3419182a8708" providerId="ADAL" clId="{21234510-DBB2-42E1-A003-23B4B45563AF}" dt="2023-04-12T15:22:46.067" v="2414" actId="242"/>
        <pc:sldMasterMkLst>
          <pc:docMk/>
          <pc:sldMasterMk cId="647107024" sldId="2147483723"/>
        </pc:sldMasterMkLst>
        <pc:sldLayoutChg chg="modSp mod">
          <pc:chgData name="Khan, Zarrar" userId="095bd260-8ef1-42ff-97e1-3419182a8708" providerId="ADAL" clId="{21234510-DBB2-42E1-A003-23B4B45563AF}" dt="2023-04-12T15:22:46.067" v="2414" actId="242"/>
          <pc:sldLayoutMkLst>
            <pc:docMk/>
            <pc:sldMasterMk cId="647107024" sldId="2147483723"/>
            <pc:sldLayoutMk cId="2806792559" sldId="2147483727"/>
          </pc:sldLayoutMkLst>
          <pc:spChg chg="mod">
            <ac:chgData name="Khan, Zarrar" userId="095bd260-8ef1-42ff-97e1-3419182a8708" providerId="ADAL" clId="{21234510-DBB2-42E1-A003-23B4B45563AF}" dt="2023-04-12T15:22:46.067" v="2414" actId="242"/>
            <ac:spMkLst>
              <pc:docMk/>
              <pc:sldMasterMk cId="647107024" sldId="2147483723"/>
              <pc:sldLayoutMk cId="2806792559" sldId="2147483727"/>
              <ac:spMk id="6" creationId="{7C1406DC-BAEC-4717-8F68-46C92F16638A}"/>
            </ac:spMkLst>
          </pc:spChg>
        </pc:sldLayoutChg>
      </pc:sldMasterChg>
    </pc:docChg>
  </pc:docChgLst>
  <pc:docChgLst>
    <pc:chgData name="Niazi, Hassan" userId="S::hassan.niazi@pnnl.gov::df09006c-9d80-4d1a-b0b5-384b20ebb9dc" providerId="AD" clId="Web-{2BCF1084-515F-5DC7-3219-88C7D1BD1AE6}"/>
    <pc:docChg chg="modSld">
      <pc:chgData name="Niazi, Hassan" userId="S::hassan.niazi@pnnl.gov::df09006c-9d80-4d1a-b0b5-384b20ebb9dc" providerId="AD" clId="Web-{2BCF1084-515F-5DC7-3219-88C7D1BD1AE6}" dt="2023-04-13T03:49:01.550" v="0" actId="1076"/>
      <pc:docMkLst>
        <pc:docMk/>
      </pc:docMkLst>
      <pc:sldChg chg="modSp">
        <pc:chgData name="Niazi, Hassan" userId="S::hassan.niazi@pnnl.gov::df09006c-9d80-4d1a-b0b5-384b20ebb9dc" providerId="AD" clId="Web-{2BCF1084-515F-5DC7-3219-88C7D1BD1AE6}" dt="2023-04-13T03:49:01.550" v="0" actId="1076"/>
        <pc:sldMkLst>
          <pc:docMk/>
          <pc:sldMk cId="2767168063" sldId="314"/>
        </pc:sldMkLst>
        <pc:picChg chg="mod">
          <ac:chgData name="Niazi, Hassan" userId="S::hassan.niazi@pnnl.gov::df09006c-9d80-4d1a-b0b5-384b20ebb9dc" providerId="AD" clId="Web-{2BCF1084-515F-5DC7-3219-88C7D1BD1AE6}" dt="2023-04-13T03:49:01.550" v="0" actId="1076"/>
          <ac:picMkLst>
            <pc:docMk/>
            <pc:sldMk cId="2767168063" sldId="314"/>
            <ac:picMk id="6" creationId="{1BDEAD6B-2DD9-F6BB-A1D2-716DFC773D3A}"/>
          </ac:picMkLst>
        </pc:picChg>
      </pc:sldChg>
    </pc:docChg>
  </pc:docChgLst>
  <pc:docChgLst>
    <pc:chgData name="Niazi, Hassan" userId="S::hassan.niazi@pnnl.gov::df09006c-9d80-4d1a-b0b5-384b20ebb9dc" providerId="AD" clId="Web-{0ADD630C-4921-52C9-5A32-59411A07B2AD}"/>
    <pc:docChg chg="addSld modSld">
      <pc:chgData name="Niazi, Hassan" userId="S::hassan.niazi@pnnl.gov::df09006c-9d80-4d1a-b0b5-384b20ebb9dc" providerId="AD" clId="Web-{0ADD630C-4921-52C9-5A32-59411A07B2AD}" dt="2023-04-08T18:29:35.523" v="26" actId="1076"/>
      <pc:docMkLst>
        <pc:docMk/>
      </pc:docMkLst>
      <pc:sldChg chg="addSp delSp modSp new">
        <pc:chgData name="Niazi, Hassan" userId="S::hassan.niazi@pnnl.gov::df09006c-9d80-4d1a-b0b5-384b20ebb9dc" providerId="AD" clId="Web-{0ADD630C-4921-52C9-5A32-59411A07B2AD}" dt="2023-04-08T18:29:35.523" v="26" actId="1076"/>
        <pc:sldMkLst>
          <pc:docMk/>
          <pc:sldMk cId="1193349782" sldId="309"/>
        </pc:sldMkLst>
        <pc:spChg chg="mod">
          <ac:chgData name="Niazi, Hassan" userId="S::hassan.niazi@pnnl.gov::df09006c-9d80-4d1a-b0b5-384b20ebb9dc" providerId="AD" clId="Web-{0ADD630C-4921-52C9-5A32-59411A07B2AD}" dt="2023-04-08T18:27:04.145" v="3" actId="20577"/>
          <ac:spMkLst>
            <pc:docMk/>
            <pc:sldMk cId="1193349782" sldId="309"/>
            <ac:spMk id="3" creationId="{C4F879CE-E931-D065-7896-F4B361D38B31}"/>
          </ac:spMkLst>
        </pc:spChg>
        <pc:spChg chg="add del">
          <ac:chgData name="Niazi, Hassan" userId="S::hassan.niazi@pnnl.gov::df09006c-9d80-4d1a-b0b5-384b20ebb9dc" providerId="AD" clId="Web-{0ADD630C-4921-52C9-5A32-59411A07B2AD}" dt="2023-04-08T18:29:10.350" v="22"/>
          <ac:spMkLst>
            <pc:docMk/>
            <pc:sldMk cId="1193349782" sldId="309"/>
            <ac:spMk id="4" creationId="{5C78D69A-F81A-DF89-B7CA-EC0BEFA8D18D}"/>
          </ac:spMkLst>
        </pc:spChg>
        <pc:graphicFrameChg chg="add del mod ord modGraphic">
          <ac:chgData name="Niazi, Hassan" userId="S::hassan.niazi@pnnl.gov::df09006c-9d80-4d1a-b0b5-384b20ebb9dc" providerId="AD" clId="Web-{0ADD630C-4921-52C9-5A32-59411A07B2AD}" dt="2023-04-08T18:29:04.116" v="21"/>
          <ac:graphicFrameMkLst>
            <pc:docMk/>
            <pc:sldMk cId="1193349782" sldId="309"/>
            <ac:graphicFrameMk id="11" creationId="{8AC1A227-874E-B18C-1F3C-3EE95F93D3E1}"/>
          </ac:graphicFrameMkLst>
        </pc:graphicFrameChg>
        <pc:picChg chg="add del mod ord">
          <ac:chgData name="Niazi, Hassan" userId="S::hassan.niazi@pnnl.gov::df09006c-9d80-4d1a-b0b5-384b20ebb9dc" providerId="AD" clId="Web-{0ADD630C-4921-52C9-5A32-59411A07B2AD}" dt="2023-04-08T18:27:09.254" v="5"/>
          <ac:picMkLst>
            <pc:docMk/>
            <pc:sldMk cId="1193349782" sldId="309"/>
            <ac:picMk id="5" creationId="{796CF520-ECBA-75F0-7200-B877027BB083}"/>
          </ac:picMkLst>
        </pc:picChg>
        <pc:picChg chg="add del mod">
          <ac:chgData name="Niazi, Hassan" userId="S::hassan.niazi@pnnl.gov::df09006c-9d80-4d1a-b0b5-384b20ebb9dc" providerId="AD" clId="Web-{0ADD630C-4921-52C9-5A32-59411A07B2AD}" dt="2023-04-08T18:27:23.926" v="12"/>
          <ac:picMkLst>
            <pc:docMk/>
            <pc:sldMk cId="1193349782" sldId="309"/>
            <ac:picMk id="6" creationId="{D9E286A6-A0B6-C893-2E50-FFCE88BD913B}"/>
          </ac:picMkLst>
        </pc:picChg>
        <pc:picChg chg="add del mod">
          <ac:chgData name="Niazi, Hassan" userId="S::hassan.niazi@pnnl.gov::df09006c-9d80-4d1a-b0b5-384b20ebb9dc" providerId="AD" clId="Web-{0ADD630C-4921-52C9-5A32-59411A07B2AD}" dt="2023-04-08T18:27:37.458" v="14"/>
          <ac:picMkLst>
            <pc:docMk/>
            <pc:sldMk cId="1193349782" sldId="309"/>
            <ac:picMk id="7" creationId="{C2BCD32D-6805-BDBB-25F5-0EA62115A41E}"/>
          </ac:picMkLst>
        </pc:picChg>
        <pc:picChg chg="add del mod ord">
          <ac:chgData name="Niazi, Hassan" userId="S::hassan.niazi@pnnl.gov::df09006c-9d80-4d1a-b0b5-384b20ebb9dc" providerId="AD" clId="Web-{0ADD630C-4921-52C9-5A32-59411A07B2AD}" dt="2023-04-08T18:28:02.771" v="17"/>
          <ac:picMkLst>
            <pc:docMk/>
            <pc:sldMk cId="1193349782" sldId="309"/>
            <ac:picMk id="8" creationId="{DDA509A9-8EAE-52A7-0DC1-932ABE97059C}"/>
          </ac:picMkLst>
        </pc:picChg>
        <pc:picChg chg="add del mod ord">
          <ac:chgData name="Niazi, Hassan" userId="S::hassan.niazi@pnnl.gov::df09006c-9d80-4d1a-b0b5-384b20ebb9dc" providerId="AD" clId="Web-{0ADD630C-4921-52C9-5A32-59411A07B2AD}" dt="2023-04-08T18:28:44.741" v="19"/>
          <ac:picMkLst>
            <pc:docMk/>
            <pc:sldMk cId="1193349782" sldId="309"/>
            <ac:picMk id="9" creationId="{E2644CD3-A2EF-7CF4-20AD-8E07AC8367B6}"/>
          </ac:picMkLst>
        </pc:picChg>
        <pc:picChg chg="add mod ord">
          <ac:chgData name="Niazi, Hassan" userId="S::hassan.niazi@pnnl.gov::df09006c-9d80-4d1a-b0b5-384b20ebb9dc" providerId="AD" clId="Web-{0ADD630C-4921-52C9-5A32-59411A07B2AD}" dt="2023-04-08T18:29:35.523" v="26" actId="1076"/>
          <ac:picMkLst>
            <pc:docMk/>
            <pc:sldMk cId="1193349782" sldId="309"/>
            <ac:picMk id="12" creationId="{CF8DE615-9096-3304-DBF6-BD0B28E509C6}"/>
          </ac:picMkLst>
        </pc:picChg>
      </pc:sldChg>
    </pc:docChg>
  </pc:docChgLst>
  <pc:docChgLst>
    <pc:chgData name="Zhao, Mengqi" userId="S::mengqi.zhao@pnnl.gov::b71bb81a-ffc5-4d1f-bf24-1865489b359f" providerId="AD" clId="Web-{225DF4AB-5EBE-F166-BBE4-7D2D86D3E5DF}"/>
    <pc:docChg chg="modSld">
      <pc:chgData name="Zhao, Mengqi" userId="S::mengqi.zhao@pnnl.gov::b71bb81a-ffc5-4d1f-bf24-1865489b359f" providerId="AD" clId="Web-{225DF4AB-5EBE-F166-BBE4-7D2D86D3E5DF}" dt="2023-04-13T15:26:19.999" v="26" actId="20577"/>
      <pc:docMkLst>
        <pc:docMk/>
      </pc:docMkLst>
      <pc:sldChg chg="modSp">
        <pc:chgData name="Zhao, Mengqi" userId="S::mengqi.zhao@pnnl.gov::b71bb81a-ffc5-4d1f-bf24-1865489b359f" providerId="AD" clId="Web-{225DF4AB-5EBE-F166-BBE4-7D2D86D3E5DF}" dt="2023-04-13T15:26:19.999" v="26" actId="20577"/>
        <pc:sldMkLst>
          <pc:docMk/>
          <pc:sldMk cId="2592664084" sldId="318"/>
        </pc:sldMkLst>
        <pc:spChg chg="mod">
          <ac:chgData name="Zhao, Mengqi" userId="S::mengqi.zhao@pnnl.gov::b71bb81a-ffc5-4d1f-bf24-1865489b359f" providerId="AD" clId="Web-{225DF4AB-5EBE-F166-BBE4-7D2D86D3E5DF}" dt="2023-04-13T15:26:19.999" v="26" actId="20577"/>
          <ac:spMkLst>
            <pc:docMk/>
            <pc:sldMk cId="2592664084" sldId="318"/>
            <ac:spMk id="4" creationId="{3FF36E49-FE97-9216-F639-F82B39F30E22}"/>
          </ac:spMkLst>
        </pc:spChg>
      </pc:sldChg>
      <pc:sldChg chg="addSp delSp modSp">
        <pc:chgData name="Zhao, Mengqi" userId="S::mengqi.zhao@pnnl.gov::b71bb81a-ffc5-4d1f-bf24-1865489b359f" providerId="AD" clId="Web-{225DF4AB-5EBE-F166-BBE4-7D2D86D3E5DF}" dt="2023-04-13T14:08:01.011" v="20" actId="1076"/>
        <pc:sldMkLst>
          <pc:docMk/>
          <pc:sldMk cId="3869335969" sldId="325"/>
        </pc:sldMkLst>
        <pc:spChg chg="mod">
          <ac:chgData name="Zhao, Mengqi" userId="S::mengqi.zhao@pnnl.gov::b71bb81a-ffc5-4d1f-bf24-1865489b359f" providerId="AD" clId="Web-{225DF4AB-5EBE-F166-BBE4-7D2D86D3E5DF}" dt="2023-04-13T14:05:35.150" v="5" actId="20577"/>
          <ac:spMkLst>
            <pc:docMk/>
            <pc:sldMk cId="3869335969" sldId="325"/>
            <ac:spMk id="9" creationId="{5C372C1D-33C6-0F8A-AE8B-36FD1F0EEE8B}"/>
          </ac:spMkLst>
        </pc:spChg>
        <pc:picChg chg="add del mod">
          <ac:chgData name="Zhao, Mengqi" userId="S::mengqi.zhao@pnnl.gov::b71bb81a-ffc5-4d1f-bf24-1865489b359f" providerId="AD" clId="Web-{225DF4AB-5EBE-F166-BBE4-7D2D86D3E5DF}" dt="2023-04-13T14:05:51.900" v="10"/>
          <ac:picMkLst>
            <pc:docMk/>
            <pc:sldMk cId="3869335969" sldId="325"/>
            <ac:picMk id="4" creationId="{6084D0B4-B2CB-8A4B-C1A5-B9042ADB4605}"/>
          </ac:picMkLst>
        </pc:picChg>
        <pc:picChg chg="add del mod">
          <ac:chgData name="Zhao, Mengqi" userId="S::mengqi.zhao@pnnl.gov::b71bb81a-ffc5-4d1f-bf24-1865489b359f" providerId="AD" clId="Web-{225DF4AB-5EBE-F166-BBE4-7D2D86D3E5DF}" dt="2023-04-13T14:05:50.166" v="9"/>
          <ac:picMkLst>
            <pc:docMk/>
            <pc:sldMk cId="3869335969" sldId="325"/>
            <ac:picMk id="5" creationId="{BA62DFA7-4003-D118-5177-14374BED1EE5}"/>
          </ac:picMkLst>
        </pc:picChg>
        <pc:picChg chg="add del mod">
          <ac:chgData name="Zhao, Mengqi" userId="S::mengqi.zhao@pnnl.gov::b71bb81a-ffc5-4d1f-bf24-1865489b359f" providerId="AD" clId="Web-{225DF4AB-5EBE-F166-BBE4-7D2D86D3E5DF}" dt="2023-04-13T14:06:23.026" v="14"/>
          <ac:picMkLst>
            <pc:docMk/>
            <pc:sldMk cId="3869335969" sldId="325"/>
            <ac:picMk id="6" creationId="{49A1736C-A22E-0D00-C95F-F46994E1A268}"/>
          </ac:picMkLst>
        </pc:picChg>
        <pc:picChg chg="add mod">
          <ac:chgData name="Zhao, Mengqi" userId="S::mengqi.zhao@pnnl.gov::b71bb81a-ffc5-4d1f-bf24-1865489b359f" providerId="AD" clId="Web-{225DF4AB-5EBE-F166-BBE4-7D2D86D3E5DF}" dt="2023-04-13T14:08:01.011" v="20" actId="1076"/>
          <ac:picMkLst>
            <pc:docMk/>
            <pc:sldMk cId="3869335969" sldId="325"/>
            <ac:picMk id="7" creationId="{1E06D835-5F50-A4FC-AA70-AD244BCD3555}"/>
          </ac:picMkLst>
        </pc:picChg>
        <pc:picChg chg="del">
          <ac:chgData name="Zhao, Mengqi" userId="S::mengqi.zhao@pnnl.gov::b71bb81a-ffc5-4d1f-bf24-1865489b359f" providerId="AD" clId="Web-{225DF4AB-5EBE-F166-BBE4-7D2D86D3E5DF}" dt="2023-04-13T14:07:49.793" v="19"/>
          <ac:picMkLst>
            <pc:docMk/>
            <pc:sldMk cId="3869335969" sldId="325"/>
            <ac:picMk id="15" creationId="{C36F8B15-FCFA-8A61-A217-C6F108343387}"/>
          </ac:picMkLst>
        </pc:picChg>
      </pc:sldChg>
      <pc:sldChg chg="modSp">
        <pc:chgData name="Zhao, Mengqi" userId="S::mengqi.zhao@pnnl.gov::b71bb81a-ffc5-4d1f-bf24-1865489b359f" providerId="AD" clId="Web-{225DF4AB-5EBE-F166-BBE4-7D2D86D3E5DF}" dt="2023-04-13T14:01:13.115" v="1" actId="20577"/>
        <pc:sldMkLst>
          <pc:docMk/>
          <pc:sldMk cId="4235857297" sldId="344"/>
        </pc:sldMkLst>
        <pc:spChg chg="mod">
          <ac:chgData name="Zhao, Mengqi" userId="S::mengqi.zhao@pnnl.gov::b71bb81a-ffc5-4d1f-bf24-1865489b359f" providerId="AD" clId="Web-{225DF4AB-5EBE-F166-BBE4-7D2D86D3E5DF}" dt="2023-04-13T14:01:13.115" v="1" actId="20577"/>
          <ac:spMkLst>
            <pc:docMk/>
            <pc:sldMk cId="4235857297" sldId="344"/>
            <ac:spMk id="4" creationId="{ADB7C96F-78D3-B511-E377-29D02FDC6EF6}"/>
          </ac:spMkLst>
        </pc:spChg>
      </pc:sldChg>
    </pc:docChg>
  </pc:docChgLst>
  <pc:docChgLst>
    <pc:chgData name="Niazi, Hassan" userId="S::hassan.niazi@pnnl.gov::df09006c-9d80-4d1a-b0b5-384b20ebb9dc" providerId="AD" clId="Web-{516E4121-346F-F7E3-E0C5-9945408A55F5}"/>
    <pc:docChg chg="addSld delSld modSld">
      <pc:chgData name="Niazi, Hassan" userId="S::hassan.niazi@pnnl.gov::df09006c-9d80-4d1a-b0b5-384b20ebb9dc" providerId="AD" clId="Web-{516E4121-346F-F7E3-E0C5-9945408A55F5}" dt="2023-04-13T16:45:06.589" v="5"/>
      <pc:docMkLst>
        <pc:docMk/>
      </pc:docMkLst>
      <pc:sldChg chg="modNotes">
        <pc:chgData name="Niazi, Hassan" userId="S::hassan.niazi@pnnl.gov::df09006c-9d80-4d1a-b0b5-384b20ebb9dc" providerId="AD" clId="Web-{516E4121-346F-F7E3-E0C5-9945408A55F5}" dt="2023-04-13T16:03:09.076" v="3"/>
        <pc:sldMkLst>
          <pc:docMk/>
          <pc:sldMk cId="2767168063" sldId="314"/>
        </pc:sldMkLst>
      </pc:sldChg>
      <pc:sldChg chg="new del">
        <pc:chgData name="Niazi, Hassan" userId="S::hassan.niazi@pnnl.gov::df09006c-9d80-4d1a-b0b5-384b20ebb9dc" providerId="AD" clId="Web-{516E4121-346F-F7E3-E0C5-9945408A55F5}" dt="2023-04-13T16:45:06.589" v="5"/>
        <pc:sldMkLst>
          <pc:docMk/>
          <pc:sldMk cId="943125143" sldId="354"/>
        </pc:sldMkLst>
      </pc:sldChg>
    </pc:docChg>
  </pc:docChgLst>
  <pc:docChgLst>
    <pc:chgData name="Khan, Zarrar" userId="S::zarrar.khan@pnnl.gov::095bd260-8ef1-42ff-97e1-3419182a8708" providerId="AD" clId="Web-{A86546E2-844B-74FC-144B-DE0508C22A83}"/>
    <pc:docChg chg="addSld modSld">
      <pc:chgData name="Khan, Zarrar" userId="S::zarrar.khan@pnnl.gov::095bd260-8ef1-42ff-97e1-3419182a8708" providerId="AD" clId="Web-{A86546E2-844B-74FC-144B-DE0508C22A83}" dt="2023-04-13T15:17:12.477" v="27" actId="20577"/>
      <pc:docMkLst>
        <pc:docMk/>
      </pc:docMkLst>
      <pc:sldChg chg="addSp delSp modSp add replId addAnim">
        <pc:chgData name="Khan, Zarrar" userId="S::zarrar.khan@pnnl.gov::095bd260-8ef1-42ff-97e1-3419182a8708" providerId="AD" clId="Web-{A86546E2-844B-74FC-144B-DE0508C22A83}" dt="2023-04-13T15:17:12.477" v="27" actId="20577"/>
        <pc:sldMkLst>
          <pc:docMk/>
          <pc:sldMk cId="4858052" sldId="352"/>
        </pc:sldMkLst>
        <pc:spChg chg="mod">
          <ac:chgData name="Khan, Zarrar" userId="S::zarrar.khan@pnnl.gov::095bd260-8ef1-42ff-97e1-3419182a8708" providerId="AD" clId="Web-{A86546E2-844B-74FC-144B-DE0508C22A83}" dt="2023-04-13T15:17:12.477" v="27" actId="20577"/>
          <ac:spMkLst>
            <pc:docMk/>
            <pc:sldMk cId="4858052" sldId="352"/>
            <ac:spMk id="3" creationId="{D645BD06-7D77-47FD-781D-3FA6B4DC2670}"/>
          </ac:spMkLst>
        </pc:spChg>
        <pc:spChg chg="del">
          <ac:chgData name="Khan, Zarrar" userId="S::zarrar.khan@pnnl.gov::095bd260-8ef1-42ff-97e1-3419182a8708" providerId="AD" clId="Web-{A86546E2-844B-74FC-144B-DE0508C22A83}" dt="2023-04-13T15:16:18.210" v="7"/>
          <ac:spMkLst>
            <pc:docMk/>
            <pc:sldMk cId="4858052" sldId="352"/>
            <ac:spMk id="4" creationId="{3FF36E49-FE97-9216-F639-F82B39F30E22}"/>
          </ac:spMkLst>
        </pc:spChg>
        <pc:spChg chg="del">
          <ac:chgData name="Khan, Zarrar" userId="S::zarrar.khan@pnnl.gov::095bd260-8ef1-42ff-97e1-3419182a8708" providerId="AD" clId="Web-{A86546E2-844B-74FC-144B-DE0508C22A83}" dt="2023-04-13T15:16:19.960" v="8"/>
          <ac:spMkLst>
            <pc:docMk/>
            <pc:sldMk cId="4858052" sldId="352"/>
            <ac:spMk id="5" creationId="{3AFB2635-0863-06C3-F7A2-12D1A1279AA6}"/>
          </ac:spMkLst>
        </pc:spChg>
        <pc:spChg chg="add del mod">
          <ac:chgData name="Khan, Zarrar" userId="S::zarrar.khan@pnnl.gov::095bd260-8ef1-42ff-97e1-3419182a8708" providerId="AD" clId="Web-{A86546E2-844B-74FC-144B-DE0508C22A83}" dt="2023-04-13T15:16:20.789" v="9"/>
          <ac:spMkLst>
            <pc:docMk/>
            <pc:sldMk cId="4858052" sldId="352"/>
            <ac:spMk id="7" creationId="{529EA294-A7D2-0DB8-F69B-105588725D9E}"/>
          </ac:spMkLst>
        </pc:spChg>
        <pc:spChg chg="del">
          <ac:chgData name="Khan, Zarrar" userId="S::zarrar.khan@pnnl.gov::095bd260-8ef1-42ff-97e1-3419182a8708" providerId="AD" clId="Web-{A86546E2-844B-74FC-144B-DE0508C22A83}" dt="2023-04-13T15:16:18.007" v="6"/>
          <ac:spMkLst>
            <pc:docMk/>
            <pc:sldMk cId="4858052" sldId="352"/>
            <ac:spMk id="8" creationId="{EAAA1F0B-2A27-A79F-1239-9B4F88F192F8}"/>
          </ac:spMkLst>
        </pc:spChg>
        <pc:spChg chg="add mod">
          <ac:chgData name="Khan, Zarrar" userId="S::zarrar.khan@pnnl.gov::095bd260-8ef1-42ff-97e1-3419182a8708" providerId="AD" clId="Web-{A86546E2-844B-74FC-144B-DE0508C22A83}" dt="2023-04-13T15:16:56.086" v="23" actId="1076"/>
          <ac:spMkLst>
            <pc:docMk/>
            <pc:sldMk cId="4858052" sldId="352"/>
            <ac:spMk id="12" creationId="{8B960CD1-15EA-91C1-7D75-4DBFC2E6B5D2}"/>
          </ac:spMkLst>
        </pc:spChg>
        <pc:picChg chg="add mod">
          <ac:chgData name="Khan, Zarrar" userId="S::zarrar.khan@pnnl.gov::095bd260-8ef1-42ff-97e1-3419182a8708" providerId="AD" clId="Web-{A86546E2-844B-74FC-144B-DE0508C22A83}" dt="2023-04-13T15:16:50.883" v="22" actId="1076"/>
          <ac:picMkLst>
            <pc:docMk/>
            <pc:sldMk cId="4858052" sldId="352"/>
            <ac:picMk id="10" creationId="{BDB3D514-55C4-BF5B-E6D5-97D76C59E855}"/>
          </ac:picMkLst>
        </pc:picChg>
        <pc:picChg chg="add mod">
          <ac:chgData name="Khan, Zarrar" userId="S::zarrar.khan@pnnl.gov::095bd260-8ef1-42ff-97e1-3419182a8708" providerId="AD" clId="Web-{A86546E2-844B-74FC-144B-DE0508C22A83}" dt="2023-04-13T15:17:03.961" v="25" actId="1076"/>
          <ac:picMkLst>
            <pc:docMk/>
            <pc:sldMk cId="4858052" sldId="352"/>
            <ac:picMk id="14" creationId="{C861ADAE-F1FC-7502-10EE-00F785621598}"/>
          </ac:picMkLst>
        </pc:picChg>
      </pc:sldChg>
    </pc:docChg>
  </pc:docChgLst>
  <pc:docChgLst>
    <pc:chgData name="Niazi, Hassan" userId="S::hassan.niazi@pnnl.gov::df09006c-9d80-4d1a-b0b5-384b20ebb9dc" providerId="AD" clId="Web-{BF85185F-55CD-835B-3AD0-8B6B92122A37}"/>
    <pc:docChg chg="modSld">
      <pc:chgData name="Niazi, Hassan" userId="S::hassan.niazi@pnnl.gov::df09006c-9d80-4d1a-b0b5-384b20ebb9dc" providerId="AD" clId="Web-{BF85185F-55CD-835B-3AD0-8B6B92122A37}" dt="2023-04-13T03:15:39.933" v="71"/>
      <pc:docMkLst>
        <pc:docMk/>
      </pc:docMkLst>
      <pc:sldChg chg="addAnim delAnim modAnim modNotes">
        <pc:chgData name="Niazi, Hassan" userId="S::hassan.niazi@pnnl.gov::df09006c-9d80-4d1a-b0b5-384b20ebb9dc" providerId="AD" clId="Web-{BF85185F-55CD-835B-3AD0-8B6B92122A37}" dt="2023-04-13T03:15:39.933" v="71"/>
        <pc:sldMkLst>
          <pc:docMk/>
          <pc:sldMk cId="2767168063" sldId="314"/>
        </pc:sldMkLst>
      </pc:sldChg>
      <pc:sldChg chg="modSp">
        <pc:chgData name="Niazi, Hassan" userId="S::hassan.niazi@pnnl.gov::df09006c-9d80-4d1a-b0b5-384b20ebb9dc" providerId="AD" clId="Web-{BF85185F-55CD-835B-3AD0-8B6B92122A37}" dt="2023-04-13T03:06:41.344" v="4" actId="1076"/>
        <pc:sldMkLst>
          <pc:docMk/>
          <pc:sldMk cId="679439837" sldId="315"/>
        </pc:sldMkLst>
        <pc:picChg chg="mod">
          <ac:chgData name="Niazi, Hassan" userId="S::hassan.niazi@pnnl.gov::df09006c-9d80-4d1a-b0b5-384b20ebb9dc" providerId="AD" clId="Web-{BF85185F-55CD-835B-3AD0-8B6B92122A37}" dt="2023-04-13T03:06:41.344" v="4" actId="1076"/>
          <ac:picMkLst>
            <pc:docMk/>
            <pc:sldMk cId="679439837" sldId="315"/>
            <ac:picMk id="7" creationId="{8389E6F4-0A62-B413-4DC9-950EB34CBC8E}"/>
          </ac:picMkLst>
        </pc:picChg>
        <pc:picChg chg="mod">
          <ac:chgData name="Niazi, Hassan" userId="S::hassan.niazi@pnnl.gov::df09006c-9d80-4d1a-b0b5-384b20ebb9dc" providerId="AD" clId="Web-{BF85185F-55CD-835B-3AD0-8B6B92122A37}" dt="2023-04-13T03:06:36.469" v="3" actId="1076"/>
          <ac:picMkLst>
            <pc:docMk/>
            <pc:sldMk cId="679439837" sldId="315"/>
            <ac:picMk id="9" creationId="{06FB92FE-4605-2BCB-378C-282418AA16E6}"/>
          </ac:picMkLst>
        </pc:picChg>
        <pc:picChg chg="mod">
          <ac:chgData name="Niazi, Hassan" userId="S::hassan.niazi@pnnl.gov::df09006c-9d80-4d1a-b0b5-384b20ebb9dc" providerId="AD" clId="Web-{BF85185F-55CD-835B-3AD0-8B6B92122A37}" dt="2023-04-13T03:06:28.484" v="1" actId="1076"/>
          <ac:picMkLst>
            <pc:docMk/>
            <pc:sldMk cId="679439837" sldId="315"/>
            <ac:picMk id="11" creationId="{1296CF0D-336B-C345-83F2-172FF8398199}"/>
          </ac:picMkLst>
        </pc:picChg>
      </pc:sldChg>
    </pc:docChg>
  </pc:docChgLst>
  <pc:docChgLst>
    <pc:chgData name="Niazi, Hassan" userId="df09006c-9d80-4d1a-b0b5-384b20ebb9dc" providerId="ADAL" clId="{DFB671B2-D6E8-415E-AF5B-C197C03D2CFF}"/>
    <pc:docChg chg="undo redo custSel modSld">
      <pc:chgData name="Niazi, Hassan" userId="df09006c-9d80-4d1a-b0b5-384b20ebb9dc" providerId="ADAL" clId="{DFB671B2-D6E8-415E-AF5B-C197C03D2CFF}" dt="2023-04-13T05:05:56.384" v="1350" actId="20577"/>
      <pc:docMkLst>
        <pc:docMk/>
      </pc:docMkLst>
      <pc:sldChg chg="addSp delSp modSp mod modAnim modNotesTx">
        <pc:chgData name="Niazi, Hassan" userId="df09006c-9d80-4d1a-b0b5-384b20ebb9dc" providerId="ADAL" clId="{DFB671B2-D6E8-415E-AF5B-C197C03D2CFF}" dt="2023-04-13T05:05:56.384" v="1350" actId="20577"/>
        <pc:sldMkLst>
          <pc:docMk/>
          <pc:sldMk cId="2767168063" sldId="314"/>
        </pc:sldMkLst>
        <pc:spChg chg="mod">
          <ac:chgData name="Niazi, Hassan" userId="df09006c-9d80-4d1a-b0b5-384b20ebb9dc" providerId="ADAL" clId="{DFB671B2-D6E8-415E-AF5B-C197C03D2CFF}" dt="2023-04-13T04:44:08.079" v="779" actId="20577"/>
          <ac:spMkLst>
            <pc:docMk/>
            <pc:sldMk cId="2767168063" sldId="314"/>
            <ac:spMk id="3" creationId="{6FC58172-847D-CA40-D96A-4363CEA8A88C}"/>
          </ac:spMkLst>
        </pc:spChg>
        <pc:spChg chg="mod">
          <ac:chgData name="Niazi, Hassan" userId="df09006c-9d80-4d1a-b0b5-384b20ebb9dc" providerId="ADAL" clId="{DFB671B2-D6E8-415E-AF5B-C197C03D2CFF}" dt="2023-04-13T04:30:23.060" v="692" actId="1076"/>
          <ac:spMkLst>
            <pc:docMk/>
            <pc:sldMk cId="2767168063" sldId="314"/>
            <ac:spMk id="4" creationId="{C21C51B8-5A2D-C8F9-315F-99E0C41A8AC5}"/>
          </ac:spMkLst>
        </pc:spChg>
        <pc:spChg chg="mod">
          <ac:chgData name="Niazi, Hassan" userId="df09006c-9d80-4d1a-b0b5-384b20ebb9dc" providerId="ADAL" clId="{DFB671B2-D6E8-415E-AF5B-C197C03D2CFF}" dt="2023-04-13T04:29:03.661" v="684" actId="1076"/>
          <ac:spMkLst>
            <pc:docMk/>
            <pc:sldMk cId="2767168063" sldId="314"/>
            <ac:spMk id="7" creationId="{91D1C04D-88FF-E0E7-C59A-9A55A6EAC2C1}"/>
          </ac:spMkLst>
        </pc:spChg>
        <pc:spChg chg="mod">
          <ac:chgData name="Niazi, Hassan" userId="df09006c-9d80-4d1a-b0b5-384b20ebb9dc" providerId="ADAL" clId="{DFB671B2-D6E8-415E-AF5B-C197C03D2CFF}" dt="2023-04-13T03:40:11.240" v="159" actId="1038"/>
          <ac:spMkLst>
            <pc:docMk/>
            <pc:sldMk cId="2767168063" sldId="314"/>
            <ac:spMk id="8" creationId="{CD705456-A307-B713-83F6-89066625333B}"/>
          </ac:spMkLst>
        </pc:spChg>
        <pc:spChg chg="mod">
          <ac:chgData name="Niazi, Hassan" userId="df09006c-9d80-4d1a-b0b5-384b20ebb9dc" providerId="ADAL" clId="{DFB671B2-D6E8-415E-AF5B-C197C03D2CFF}" dt="2023-04-13T04:31:17.183" v="712" actId="1038"/>
          <ac:spMkLst>
            <pc:docMk/>
            <pc:sldMk cId="2767168063" sldId="314"/>
            <ac:spMk id="26" creationId="{95C31D11-BF7C-1837-9F16-D6F0CC33D3C5}"/>
          </ac:spMkLst>
        </pc:spChg>
        <pc:spChg chg="mod">
          <ac:chgData name="Niazi, Hassan" userId="df09006c-9d80-4d1a-b0b5-384b20ebb9dc" providerId="ADAL" clId="{DFB671B2-D6E8-415E-AF5B-C197C03D2CFF}" dt="2023-04-13T04:25:05.237" v="658" actId="1076"/>
          <ac:spMkLst>
            <pc:docMk/>
            <pc:sldMk cId="2767168063" sldId="314"/>
            <ac:spMk id="27" creationId="{6584EE36-ECF1-F5B7-FF7D-151FF6B96A48}"/>
          </ac:spMkLst>
        </pc:spChg>
        <pc:spChg chg="mod">
          <ac:chgData name="Niazi, Hassan" userId="df09006c-9d80-4d1a-b0b5-384b20ebb9dc" providerId="ADAL" clId="{DFB671B2-D6E8-415E-AF5B-C197C03D2CFF}" dt="2023-04-13T04:40:50.392" v="765" actId="1037"/>
          <ac:spMkLst>
            <pc:docMk/>
            <pc:sldMk cId="2767168063" sldId="314"/>
            <ac:spMk id="28" creationId="{90E07F4E-56B6-A2E2-EFA8-90BD97C1580E}"/>
          </ac:spMkLst>
        </pc:spChg>
        <pc:spChg chg="mod">
          <ac:chgData name="Niazi, Hassan" userId="df09006c-9d80-4d1a-b0b5-384b20ebb9dc" providerId="ADAL" clId="{DFB671B2-D6E8-415E-AF5B-C197C03D2CFF}" dt="2023-04-13T04:41:10.483" v="773" actId="1036"/>
          <ac:spMkLst>
            <pc:docMk/>
            <pc:sldMk cId="2767168063" sldId="314"/>
            <ac:spMk id="32" creationId="{21230F3C-8663-AB60-472C-E9972912C767}"/>
          </ac:spMkLst>
        </pc:spChg>
        <pc:spChg chg="add del mod">
          <ac:chgData name="Niazi, Hassan" userId="df09006c-9d80-4d1a-b0b5-384b20ebb9dc" providerId="ADAL" clId="{DFB671B2-D6E8-415E-AF5B-C197C03D2CFF}" dt="2023-04-13T04:19:45.482" v="619" actId="478"/>
          <ac:spMkLst>
            <pc:docMk/>
            <pc:sldMk cId="2767168063" sldId="314"/>
            <ac:spMk id="38" creationId="{37F99344-34EB-0B00-06D6-875C338C5305}"/>
          </ac:spMkLst>
        </pc:spChg>
        <pc:spChg chg="add del mod">
          <ac:chgData name="Niazi, Hassan" userId="df09006c-9d80-4d1a-b0b5-384b20ebb9dc" providerId="ADAL" clId="{DFB671B2-D6E8-415E-AF5B-C197C03D2CFF}" dt="2023-04-13T04:19:35.272" v="616" actId="22"/>
          <ac:spMkLst>
            <pc:docMk/>
            <pc:sldMk cId="2767168063" sldId="314"/>
            <ac:spMk id="42" creationId="{4CB3DAE7-2F0C-50DF-4E5F-69FAE3C6C45D}"/>
          </ac:spMkLst>
        </pc:spChg>
        <pc:spChg chg="add del mod">
          <ac:chgData name="Niazi, Hassan" userId="df09006c-9d80-4d1a-b0b5-384b20ebb9dc" providerId="ADAL" clId="{DFB671B2-D6E8-415E-AF5B-C197C03D2CFF}" dt="2023-04-13T04:19:40.180" v="618"/>
          <ac:spMkLst>
            <pc:docMk/>
            <pc:sldMk cId="2767168063" sldId="314"/>
            <ac:spMk id="44" creationId="{55E2BE2F-0B78-06A5-DE5D-22733AAFC61E}"/>
          </ac:spMkLst>
        </pc:spChg>
        <pc:spChg chg="add del mod">
          <ac:chgData name="Niazi, Hassan" userId="df09006c-9d80-4d1a-b0b5-384b20ebb9dc" providerId="ADAL" clId="{DFB671B2-D6E8-415E-AF5B-C197C03D2CFF}" dt="2023-04-13T04:19:40.180" v="618"/>
          <ac:spMkLst>
            <pc:docMk/>
            <pc:sldMk cId="2767168063" sldId="314"/>
            <ac:spMk id="45" creationId="{B3568AB9-20F9-FC14-BDFB-A8538E85027F}"/>
          </ac:spMkLst>
        </pc:spChg>
        <pc:spChg chg="add mod">
          <ac:chgData name="Niazi, Hassan" userId="df09006c-9d80-4d1a-b0b5-384b20ebb9dc" providerId="ADAL" clId="{DFB671B2-D6E8-415E-AF5B-C197C03D2CFF}" dt="2023-04-13T04:31:56.564" v="719" actId="20577"/>
          <ac:spMkLst>
            <pc:docMk/>
            <pc:sldMk cId="2767168063" sldId="314"/>
            <ac:spMk id="46" creationId="{624868B0-0F31-2C60-1348-F5AEAAAF6C57}"/>
          </ac:spMkLst>
        </pc:spChg>
        <pc:spChg chg="add mod">
          <ac:chgData name="Niazi, Hassan" userId="df09006c-9d80-4d1a-b0b5-384b20ebb9dc" providerId="ADAL" clId="{DFB671B2-D6E8-415E-AF5B-C197C03D2CFF}" dt="2023-04-13T04:29:12.541" v="685" actId="1076"/>
          <ac:spMkLst>
            <pc:docMk/>
            <pc:sldMk cId="2767168063" sldId="314"/>
            <ac:spMk id="47" creationId="{2356A325-2F87-5429-FC1A-6718A72775FC}"/>
          </ac:spMkLst>
        </pc:spChg>
        <pc:grpChg chg="mod">
          <ac:chgData name="Niazi, Hassan" userId="df09006c-9d80-4d1a-b0b5-384b20ebb9dc" providerId="ADAL" clId="{DFB671B2-D6E8-415E-AF5B-C197C03D2CFF}" dt="2023-04-13T04:40:50.392" v="765" actId="1037"/>
          <ac:grpSpMkLst>
            <pc:docMk/>
            <pc:sldMk cId="2767168063" sldId="314"/>
            <ac:grpSpMk id="5" creationId="{99CF809C-5F88-077D-E6FE-376D7DC4C2EA}"/>
          </ac:grpSpMkLst>
        </pc:grpChg>
        <pc:picChg chg="mod">
          <ac:chgData name="Niazi, Hassan" userId="df09006c-9d80-4d1a-b0b5-384b20ebb9dc" providerId="ADAL" clId="{DFB671B2-D6E8-415E-AF5B-C197C03D2CFF}" dt="2023-04-13T04:31:17.183" v="712" actId="1038"/>
          <ac:picMkLst>
            <pc:docMk/>
            <pc:sldMk cId="2767168063" sldId="314"/>
            <ac:picMk id="9" creationId="{3F489248-CADA-A797-40A7-3606A84A900C}"/>
          </ac:picMkLst>
        </pc:picChg>
        <pc:picChg chg="mod">
          <ac:chgData name="Niazi, Hassan" userId="df09006c-9d80-4d1a-b0b5-384b20ebb9dc" providerId="ADAL" clId="{DFB671B2-D6E8-415E-AF5B-C197C03D2CFF}" dt="2023-04-13T04:58:37.514" v="886" actId="1076"/>
          <ac:picMkLst>
            <pc:docMk/>
            <pc:sldMk cId="2767168063" sldId="314"/>
            <ac:picMk id="10" creationId="{58AC361C-F2C5-0A7F-8F66-25A20E135C61}"/>
          </ac:picMkLst>
        </pc:picChg>
        <pc:picChg chg="mod">
          <ac:chgData name="Niazi, Hassan" userId="df09006c-9d80-4d1a-b0b5-384b20ebb9dc" providerId="ADAL" clId="{DFB671B2-D6E8-415E-AF5B-C197C03D2CFF}" dt="2023-04-13T04:31:17.183" v="712" actId="1038"/>
          <ac:picMkLst>
            <pc:docMk/>
            <pc:sldMk cId="2767168063" sldId="314"/>
            <ac:picMk id="11" creationId="{92BE1DA8-62A6-6EE7-6248-51C90477CF75}"/>
          </ac:picMkLst>
        </pc:picChg>
        <pc:picChg chg="mod">
          <ac:chgData name="Niazi, Hassan" userId="df09006c-9d80-4d1a-b0b5-384b20ebb9dc" providerId="ADAL" clId="{DFB671B2-D6E8-415E-AF5B-C197C03D2CFF}" dt="2023-04-13T04:31:17.183" v="712" actId="1038"/>
          <ac:picMkLst>
            <pc:docMk/>
            <pc:sldMk cId="2767168063" sldId="314"/>
            <ac:picMk id="12" creationId="{2CCD7BA0-E903-F8A1-D690-863E228EA61F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4" creationId="{5BBB97D2-8C7E-320D-D100-2E23BC96EF67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5" creationId="{36C86450-F2EB-1BAE-5CB7-D44386C73306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6" creationId="{DBA3C7F4-4D0E-6E39-099E-040DA44B35CB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7" creationId="{A49EF5BB-D8C5-CF33-5219-68D5EA444A54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8" creationId="{9362CB8A-A91E-A7F0-447B-33A0051B00CD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19" creationId="{CAD7B715-80CB-FAA3-48AC-8CBF19A7BD81}"/>
          </ac:picMkLst>
        </pc:picChg>
        <pc:picChg chg="mod">
          <ac:chgData name="Niazi, Hassan" userId="df09006c-9d80-4d1a-b0b5-384b20ebb9dc" providerId="ADAL" clId="{DFB671B2-D6E8-415E-AF5B-C197C03D2CFF}" dt="2023-04-13T04:41:10.483" v="773" actId="1036"/>
          <ac:picMkLst>
            <pc:docMk/>
            <pc:sldMk cId="2767168063" sldId="314"/>
            <ac:picMk id="20" creationId="{E9F10B58-0478-4A9E-7A59-FD1E6D64983F}"/>
          </ac:picMkLst>
        </pc:picChg>
        <pc:picChg chg="mod">
          <ac:chgData name="Niazi, Hassan" userId="df09006c-9d80-4d1a-b0b5-384b20ebb9dc" providerId="ADAL" clId="{DFB671B2-D6E8-415E-AF5B-C197C03D2CFF}" dt="2023-04-13T04:26:04.955" v="669" actId="1076"/>
          <ac:picMkLst>
            <pc:docMk/>
            <pc:sldMk cId="2767168063" sldId="314"/>
            <ac:picMk id="21" creationId="{481ACE76-BE60-33CD-CCB5-05A82F0EDFC3}"/>
          </ac:picMkLst>
        </pc:picChg>
        <pc:picChg chg="mod">
          <ac:chgData name="Niazi, Hassan" userId="df09006c-9d80-4d1a-b0b5-384b20ebb9dc" providerId="ADAL" clId="{DFB671B2-D6E8-415E-AF5B-C197C03D2CFF}" dt="2023-04-13T04:26:04.955" v="669" actId="1076"/>
          <ac:picMkLst>
            <pc:docMk/>
            <pc:sldMk cId="2767168063" sldId="314"/>
            <ac:picMk id="22" creationId="{8518CE75-CE6E-35FD-A465-2D34774A6FAB}"/>
          </ac:picMkLst>
        </pc:picChg>
        <pc:picChg chg="mod">
          <ac:chgData name="Niazi, Hassan" userId="df09006c-9d80-4d1a-b0b5-384b20ebb9dc" providerId="ADAL" clId="{DFB671B2-D6E8-415E-AF5B-C197C03D2CFF}" dt="2023-04-13T04:26:04.955" v="669" actId="1076"/>
          <ac:picMkLst>
            <pc:docMk/>
            <pc:sldMk cId="2767168063" sldId="314"/>
            <ac:picMk id="23" creationId="{D2161829-32FE-EF2A-760C-39C938E39FB3}"/>
          </ac:picMkLst>
        </pc:picChg>
        <pc:picChg chg="mod">
          <ac:chgData name="Niazi, Hassan" userId="df09006c-9d80-4d1a-b0b5-384b20ebb9dc" providerId="ADAL" clId="{DFB671B2-D6E8-415E-AF5B-C197C03D2CFF}" dt="2023-04-13T04:26:04.955" v="669" actId="1076"/>
          <ac:picMkLst>
            <pc:docMk/>
            <pc:sldMk cId="2767168063" sldId="314"/>
            <ac:picMk id="24" creationId="{266B3EF4-F9FB-06CD-9ED3-030119A1AC7E}"/>
          </ac:picMkLst>
        </pc:picChg>
        <pc:picChg chg="mod">
          <ac:chgData name="Niazi, Hassan" userId="df09006c-9d80-4d1a-b0b5-384b20ebb9dc" providerId="ADAL" clId="{DFB671B2-D6E8-415E-AF5B-C197C03D2CFF}" dt="2023-04-13T04:26:04.955" v="669" actId="1076"/>
          <ac:picMkLst>
            <pc:docMk/>
            <pc:sldMk cId="2767168063" sldId="314"/>
            <ac:picMk id="25" creationId="{061627AA-2181-4CF8-8BFF-D1BC058B8259}"/>
          </ac:picMkLst>
        </pc:picChg>
        <pc:picChg chg="mod">
          <ac:chgData name="Niazi, Hassan" userId="df09006c-9d80-4d1a-b0b5-384b20ebb9dc" providerId="ADAL" clId="{DFB671B2-D6E8-415E-AF5B-C197C03D2CFF}" dt="2023-04-13T04:30:23.060" v="692" actId="1076"/>
          <ac:picMkLst>
            <pc:docMk/>
            <pc:sldMk cId="2767168063" sldId="314"/>
            <ac:picMk id="33" creationId="{C57E79EC-A8D8-256E-1C44-9708DA36BD9E}"/>
          </ac:picMkLst>
        </pc:picChg>
        <pc:picChg chg="mod">
          <ac:chgData name="Niazi, Hassan" userId="df09006c-9d80-4d1a-b0b5-384b20ebb9dc" providerId="ADAL" clId="{DFB671B2-D6E8-415E-AF5B-C197C03D2CFF}" dt="2023-04-13T04:30:23.060" v="692" actId="1076"/>
          <ac:picMkLst>
            <pc:docMk/>
            <pc:sldMk cId="2767168063" sldId="314"/>
            <ac:picMk id="35" creationId="{98A2ADD4-E49C-B1C0-1087-DEC9D06C2560}"/>
          </ac:picMkLst>
        </pc:picChg>
        <pc:picChg chg="mod">
          <ac:chgData name="Niazi, Hassan" userId="df09006c-9d80-4d1a-b0b5-384b20ebb9dc" providerId="ADAL" clId="{DFB671B2-D6E8-415E-AF5B-C197C03D2CFF}" dt="2023-04-13T04:30:23.060" v="692" actId="1076"/>
          <ac:picMkLst>
            <pc:docMk/>
            <pc:sldMk cId="2767168063" sldId="314"/>
            <ac:picMk id="36" creationId="{F441FAEA-5657-8E72-1094-590A3D118955}"/>
          </ac:picMkLst>
        </pc:picChg>
        <pc:picChg chg="add mod">
          <ac:chgData name="Niazi, Hassan" userId="df09006c-9d80-4d1a-b0b5-384b20ebb9dc" providerId="ADAL" clId="{DFB671B2-D6E8-415E-AF5B-C197C03D2CFF}" dt="2023-04-13T04:57:27.360" v="874" actId="962"/>
          <ac:picMkLst>
            <pc:docMk/>
            <pc:sldMk cId="2767168063" sldId="314"/>
            <ac:picMk id="38" creationId="{B38D44B1-3CA8-D102-99E8-BB9A97FADC65}"/>
          </ac:picMkLst>
        </pc:picChg>
        <pc:picChg chg="mod">
          <ac:chgData name="Niazi, Hassan" userId="df09006c-9d80-4d1a-b0b5-384b20ebb9dc" providerId="ADAL" clId="{DFB671B2-D6E8-415E-AF5B-C197C03D2CFF}" dt="2023-04-13T04:29:03.661" v="684" actId="1076"/>
          <ac:picMkLst>
            <pc:docMk/>
            <pc:sldMk cId="2767168063" sldId="314"/>
            <ac:picMk id="39" creationId="{ACEC0073-3663-9F2C-D558-6FE0C2DADB1D}"/>
          </ac:picMkLst>
        </pc:picChg>
        <pc:picChg chg="add del mod ord">
          <ac:chgData name="Niazi, Hassan" userId="df09006c-9d80-4d1a-b0b5-384b20ebb9dc" providerId="ADAL" clId="{DFB671B2-D6E8-415E-AF5B-C197C03D2CFF}" dt="2023-04-13T04:58:46.304" v="888" actId="478"/>
          <ac:picMkLst>
            <pc:docMk/>
            <pc:sldMk cId="2767168063" sldId="314"/>
            <ac:picMk id="40" creationId="{ED3BDD28-522D-FA43-8E3F-125CB53AC64B}"/>
          </ac:picMkLst>
        </pc:picChg>
        <pc:picChg chg="mod">
          <ac:chgData name="Niazi, Hassan" userId="df09006c-9d80-4d1a-b0b5-384b20ebb9dc" providerId="ADAL" clId="{DFB671B2-D6E8-415E-AF5B-C197C03D2CFF}" dt="2023-04-13T04:29:03.661" v="684" actId="1076"/>
          <ac:picMkLst>
            <pc:docMk/>
            <pc:sldMk cId="2767168063" sldId="314"/>
            <ac:picMk id="41" creationId="{8BABF9EF-7A68-B89E-44D0-5DBA5183E29D}"/>
          </ac:picMkLst>
        </pc:picChg>
        <pc:picChg chg="mod">
          <ac:chgData name="Niazi, Hassan" userId="df09006c-9d80-4d1a-b0b5-384b20ebb9dc" providerId="ADAL" clId="{DFB671B2-D6E8-415E-AF5B-C197C03D2CFF}" dt="2023-04-13T04:29:03.661" v="684" actId="1076"/>
          <ac:picMkLst>
            <pc:docMk/>
            <pc:sldMk cId="2767168063" sldId="314"/>
            <ac:picMk id="43" creationId="{A53928F7-91A9-D368-82DA-B6DBAA51B1F3}"/>
          </ac:picMkLst>
        </pc:picChg>
      </pc:sldChg>
      <pc:sldChg chg="modSp modAnim">
        <pc:chgData name="Niazi, Hassan" userId="df09006c-9d80-4d1a-b0b5-384b20ebb9dc" providerId="ADAL" clId="{DFB671B2-D6E8-415E-AF5B-C197C03D2CFF}" dt="2023-04-13T04:35:11.058" v="736"/>
        <pc:sldMkLst>
          <pc:docMk/>
          <pc:sldMk cId="679439837" sldId="315"/>
        </pc:sldMkLst>
        <pc:spChg chg="mod">
          <ac:chgData name="Niazi, Hassan" userId="df09006c-9d80-4d1a-b0b5-384b20ebb9dc" providerId="ADAL" clId="{DFB671B2-D6E8-415E-AF5B-C197C03D2CFF}" dt="2023-04-13T03:25:31.196" v="72" actId="20577"/>
          <ac:spMkLst>
            <pc:docMk/>
            <pc:sldMk cId="679439837" sldId="315"/>
            <ac:spMk id="46" creationId="{D86E36EE-EE89-07E4-65FE-260FA10A1FC4}"/>
          </ac:spMkLst>
        </pc:spChg>
      </pc:sldChg>
    </pc:docChg>
  </pc:docChgLst>
  <pc:docChgLst>
    <pc:chgData name="Khan, Zarrar" userId="095bd260-8ef1-42ff-97e1-3419182a8708" providerId="ADAL" clId="{DCBDF22E-04D3-4778-937A-CE02A9EA99DF}"/>
    <pc:docChg chg="undo custSel addSld delSld modSld sldOrd replTag">
      <pc:chgData name="Khan, Zarrar" userId="095bd260-8ef1-42ff-97e1-3419182a8708" providerId="ADAL" clId="{DCBDF22E-04D3-4778-937A-CE02A9EA99DF}" dt="2023-04-24T18:47:11.006" v="2848" actId="47"/>
      <pc:docMkLst>
        <pc:docMk/>
      </pc:docMkLst>
      <pc:sldChg chg="addSp delSp modSp add del mod modClrScheme chgLayout">
        <pc:chgData name="Khan, Zarrar" userId="095bd260-8ef1-42ff-97e1-3419182a8708" providerId="ADAL" clId="{DCBDF22E-04D3-4778-937A-CE02A9EA99DF}" dt="2023-04-24T18:16:01.194" v="2646" actId="20577"/>
        <pc:sldMkLst>
          <pc:docMk/>
          <pc:sldMk cId="0" sldId="258"/>
        </pc:sldMkLst>
        <pc:spChg chg="add del">
          <ac:chgData name="Khan, Zarrar" userId="095bd260-8ef1-42ff-97e1-3419182a8708" providerId="ADAL" clId="{DCBDF22E-04D3-4778-937A-CE02A9EA99DF}" dt="2023-04-24T11:14:05.043" v="1067" actId="478"/>
          <ac:spMkLst>
            <pc:docMk/>
            <pc:sldMk cId="0" sldId="258"/>
            <ac:spMk id="7" creationId="{A4F1FBE3-0046-6C52-1FB2-5D2B5FD5006A}"/>
          </ac:spMkLst>
        </pc:spChg>
        <pc:spChg chg="del">
          <ac:chgData name="Khan, Zarrar" userId="095bd260-8ef1-42ff-97e1-3419182a8708" providerId="ADAL" clId="{DCBDF22E-04D3-4778-937A-CE02A9EA99DF}" dt="2023-04-24T11:14:15.198" v="1068" actId="478"/>
          <ac:spMkLst>
            <pc:docMk/>
            <pc:sldMk cId="0" sldId="258"/>
            <ac:spMk id="11" creationId="{0E7554F1-3633-4B13-1C26-80AD2BACB688}"/>
          </ac:spMkLst>
        </pc:spChg>
        <pc:spChg chg="mod topLvl">
          <ac:chgData name="Khan, Zarrar" userId="095bd260-8ef1-42ff-97e1-3419182a8708" providerId="ADAL" clId="{DCBDF22E-04D3-4778-937A-CE02A9EA99DF}" dt="2023-04-24T11:16:32.385" v="1177" actId="164"/>
          <ac:spMkLst>
            <pc:docMk/>
            <pc:sldMk cId="0" sldId="258"/>
            <ac:spMk id="15" creationId="{59FCA4E6-3C3B-4CFB-4205-9F195A3526CC}"/>
          </ac:spMkLst>
        </pc:spChg>
        <pc:spChg chg="mod topLvl">
          <ac:chgData name="Khan, Zarrar" userId="095bd260-8ef1-42ff-97e1-3419182a8708" providerId="ADAL" clId="{DCBDF22E-04D3-4778-937A-CE02A9EA99DF}" dt="2023-04-24T11:17:46.440" v="1196"/>
          <ac:spMkLst>
            <pc:docMk/>
            <pc:sldMk cId="0" sldId="258"/>
            <ac:spMk id="16" creationId="{54951D77-685C-18D0-F413-CC69E3EDD163}"/>
          </ac:spMkLst>
        </pc:spChg>
        <pc:spChg chg="add del mod">
          <ac:chgData name="Khan, Zarrar" userId="095bd260-8ef1-42ff-97e1-3419182a8708" providerId="ADAL" clId="{DCBDF22E-04D3-4778-937A-CE02A9EA99DF}" dt="2023-04-24T11:18:39.630" v="1218" actId="478"/>
          <ac:spMkLst>
            <pc:docMk/>
            <pc:sldMk cId="0" sldId="258"/>
            <ac:spMk id="17" creationId="{36A9F728-03B7-501E-925C-10EAF62F4612}"/>
          </ac:spMkLst>
        </pc:spChg>
        <pc:spChg chg="add del mod">
          <ac:chgData name="Khan, Zarrar" userId="095bd260-8ef1-42ff-97e1-3419182a8708" providerId="ADAL" clId="{DCBDF22E-04D3-4778-937A-CE02A9EA99DF}" dt="2023-04-24T11:18:46.127" v="1219" actId="478"/>
          <ac:spMkLst>
            <pc:docMk/>
            <pc:sldMk cId="0" sldId="258"/>
            <ac:spMk id="26" creationId="{F2729B3A-E2D7-FD14-1D7A-411E6F1F04A7}"/>
          </ac:spMkLst>
        </pc:spChg>
        <pc:spChg chg="add del mod topLvl">
          <ac:chgData name="Khan, Zarrar" userId="095bd260-8ef1-42ff-97e1-3419182a8708" providerId="ADAL" clId="{DCBDF22E-04D3-4778-937A-CE02A9EA99DF}" dt="2023-04-24T12:40:38.629" v="1850" actId="1076"/>
          <ac:spMkLst>
            <pc:docMk/>
            <pc:sldMk cId="0" sldId="258"/>
            <ac:spMk id="38" creationId="{1CC3D9B2-F594-D5C0-FE4A-D1EC64826CA8}"/>
          </ac:spMkLst>
        </pc:spChg>
        <pc:spChg chg="add del mod topLvl">
          <ac:chgData name="Khan, Zarrar" userId="095bd260-8ef1-42ff-97e1-3419182a8708" providerId="ADAL" clId="{DCBDF22E-04D3-4778-937A-CE02A9EA99DF}" dt="2023-04-24T12:40:35.099" v="1848" actId="478"/>
          <ac:spMkLst>
            <pc:docMk/>
            <pc:sldMk cId="0" sldId="258"/>
            <ac:spMk id="39" creationId="{2A985BA5-F27C-7FEF-E6D0-ECE65212F34E}"/>
          </ac:spMkLst>
        </pc:spChg>
        <pc:spChg chg="add del mod">
          <ac:chgData name="Khan, Zarrar" userId="095bd260-8ef1-42ff-97e1-3419182a8708" providerId="ADAL" clId="{DCBDF22E-04D3-4778-937A-CE02A9EA99DF}" dt="2023-04-24T18:16:01.194" v="2646" actId="20577"/>
          <ac:spMkLst>
            <pc:docMk/>
            <pc:sldMk cId="0" sldId="258"/>
            <ac:spMk id="43" creationId="{A1B215D4-74D3-8997-1A10-F2DFB2FFFEDC}"/>
          </ac:spMkLst>
        </pc:spChg>
        <pc:spChg chg="add mod">
          <ac:chgData name="Khan, Zarrar" userId="095bd260-8ef1-42ff-97e1-3419182a8708" providerId="ADAL" clId="{DCBDF22E-04D3-4778-937A-CE02A9EA99DF}" dt="2023-04-24T18:13:43.206" v="2507" actId="20577"/>
          <ac:spMkLst>
            <pc:docMk/>
            <pc:sldMk cId="0" sldId="258"/>
            <ac:spMk id="44" creationId="{F5A1106B-C622-C235-C0AF-EFE33BDC241A}"/>
          </ac:spMkLst>
        </pc:spChg>
        <pc:spChg chg="add mod">
          <ac:chgData name="Khan, Zarrar" userId="095bd260-8ef1-42ff-97e1-3419182a8708" providerId="ADAL" clId="{DCBDF22E-04D3-4778-937A-CE02A9EA99DF}" dt="2023-04-24T18:14:00.458" v="2549" actId="20577"/>
          <ac:spMkLst>
            <pc:docMk/>
            <pc:sldMk cId="0" sldId="258"/>
            <ac:spMk id="45" creationId="{3F6AE146-7B88-E8DE-541B-AB3382BB2FD2}"/>
          </ac:spMkLst>
        </pc:spChg>
        <pc:spChg chg="add mod">
          <ac:chgData name="Khan, Zarrar" userId="095bd260-8ef1-42ff-97e1-3419182a8708" providerId="ADAL" clId="{DCBDF22E-04D3-4778-937A-CE02A9EA99DF}" dt="2023-04-24T18:14:14.754" v="2576" actId="20577"/>
          <ac:spMkLst>
            <pc:docMk/>
            <pc:sldMk cId="0" sldId="258"/>
            <ac:spMk id="46" creationId="{9E19525C-0480-E872-6782-BDE08B9CAD85}"/>
          </ac:spMkLst>
        </pc:spChg>
        <pc:spChg chg="add mod">
          <ac:chgData name="Khan, Zarrar" userId="095bd260-8ef1-42ff-97e1-3419182a8708" providerId="ADAL" clId="{DCBDF22E-04D3-4778-937A-CE02A9EA99DF}" dt="2023-04-24T12:40:10.777" v="1843" actId="1035"/>
          <ac:spMkLst>
            <pc:docMk/>
            <pc:sldMk cId="0" sldId="258"/>
            <ac:spMk id="57" creationId="{1034ABE6-AF68-D8ED-7789-D3880ECE6541}"/>
          </ac:spMkLst>
        </pc:spChg>
        <pc:spChg chg="add mod">
          <ac:chgData name="Khan, Zarrar" userId="095bd260-8ef1-42ff-97e1-3419182a8708" providerId="ADAL" clId="{DCBDF22E-04D3-4778-937A-CE02A9EA99DF}" dt="2023-04-24T12:40:10.777" v="1843" actId="1035"/>
          <ac:spMkLst>
            <pc:docMk/>
            <pc:sldMk cId="0" sldId="258"/>
            <ac:spMk id="58" creationId="{3A76BA30-4B1E-2C9A-3378-C81A66B76EE2}"/>
          </ac:spMkLst>
        </pc:spChg>
        <pc:spChg chg="add mod">
          <ac:chgData name="Khan, Zarrar" userId="095bd260-8ef1-42ff-97e1-3419182a8708" providerId="ADAL" clId="{DCBDF22E-04D3-4778-937A-CE02A9EA99DF}" dt="2023-04-24T12:40:10.777" v="1843" actId="1035"/>
          <ac:spMkLst>
            <pc:docMk/>
            <pc:sldMk cId="0" sldId="258"/>
            <ac:spMk id="59" creationId="{82272335-34A0-F39E-6B98-2B1627EF997F}"/>
          </ac:spMkLst>
        </pc:spChg>
        <pc:spChg chg="del">
          <ac:chgData name="Khan, Zarrar" userId="095bd260-8ef1-42ff-97e1-3419182a8708" providerId="ADAL" clId="{DCBDF22E-04D3-4778-937A-CE02A9EA99DF}" dt="2023-04-24T12:03:59.619" v="1551" actId="478"/>
          <ac:spMkLst>
            <pc:docMk/>
            <pc:sldMk cId="0" sldId="258"/>
            <ac:spMk id="64" creationId="{00000000-0000-0000-0000-000000000000}"/>
          </ac:spMkLst>
        </pc:spChg>
        <pc:spChg chg="mod">
          <ac:chgData name="Khan, Zarrar" userId="095bd260-8ef1-42ff-97e1-3419182a8708" providerId="ADAL" clId="{DCBDF22E-04D3-4778-937A-CE02A9EA99DF}" dt="2023-04-24T11:23:41.252" v="1361" actId="1035"/>
          <ac:spMkLst>
            <pc:docMk/>
            <pc:sldMk cId="0" sldId="258"/>
            <ac:spMk id="67" creationId="{00000000-0000-0000-0000-000000000000}"/>
          </ac:spMkLst>
        </pc:spChg>
        <pc:spChg chg="mod">
          <ac:chgData name="Khan, Zarrar" userId="095bd260-8ef1-42ff-97e1-3419182a8708" providerId="ADAL" clId="{DCBDF22E-04D3-4778-937A-CE02A9EA99DF}" dt="2023-04-24T11:23:41.252" v="1361" actId="1035"/>
          <ac:spMkLst>
            <pc:docMk/>
            <pc:sldMk cId="0" sldId="258"/>
            <ac:spMk id="68" creationId="{00000000-0000-0000-0000-000000000000}"/>
          </ac:spMkLst>
        </pc:spChg>
        <pc:spChg chg="mod">
          <ac:chgData name="Khan, Zarrar" userId="095bd260-8ef1-42ff-97e1-3419182a8708" providerId="ADAL" clId="{DCBDF22E-04D3-4778-937A-CE02A9EA99DF}" dt="2023-04-24T12:40:10.777" v="1843" actId="1035"/>
          <ac:spMkLst>
            <pc:docMk/>
            <pc:sldMk cId="0" sldId="258"/>
            <ac:spMk id="69" creationId="{00000000-0000-0000-0000-000000000000}"/>
          </ac:spMkLst>
        </pc:spChg>
        <pc:spChg chg="mod">
          <ac:chgData name="Khan, Zarrar" userId="095bd260-8ef1-42ff-97e1-3419182a8708" providerId="ADAL" clId="{DCBDF22E-04D3-4778-937A-CE02A9EA99DF}" dt="2023-04-24T12:40:10.777" v="1843" actId="1035"/>
          <ac:spMkLst>
            <pc:docMk/>
            <pc:sldMk cId="0" sldId="258"/>
            <ac:spMk id="70" creationId="{00000000-0000-0000-0000-000000000000}"/>
          </ac:spMkLst>
        </pc:spChg>
        <pc:spChg chg="mod">
          <ac:chgData name="Khan, Zarrar" userId="095bd260-8ef1-42ff-97e1-3419182a8708" providerId="ADAL" clId="{DCBDF22E-04D3-4778-937A-CE02A9EA99DF}" dt="2023-04-24T12:40:10.777" v="1843" actId="1035"/>
          <ac:spMkLst>
            <pc:docMk/>
            <pc:sldMk cId="0" sldId="258"/>
            <ac:spMk id="71" creationId="{00000000-0000-0000-0000-000000000000}"/>
          </ac:spMkLst>
        </pc:spChg>
        <pc:spChg chg="del topLvl">
          <ac:chgData name="Khan, Zarrar" userId="095bd260-8ef1-42ff-97e1-3419182a8708" providerId="ADAL" clId="{DCBDF22E-04D3-4778-937A-CE02A9EA99DF}" dt="2023-04-24T11:24:55.279" v="1438" actId="478"/>
          <ac:spMkLst>
            <pc:docMk/>
            <pc:sldMk cId="0" sldId="258"/>
            <ac:spMk id="76" creationId="{00000000-0000-0000-0000-000000000000}"/>
          </ac:spMkLst>
        </pc:spChg>
        <pc:grpChg chg="del">
          <ac:chgData name="Khan, Zarrar" userId="095bd260-8ef1-42ff-97e1-3419182a8708" providerId="ADAL" clId="{DCBDF22E-04D3-4778-937A-CE02A9EA99DF}" dt="2023-04-24T11:14:15.198" v="1068" actId="478"/>
          <ac:grpSpMkLst>
            <pc:docMk/>
            <pc:sldMk cId="0" sldId="258"/>
            <ac:grpSpMk id="8" creationId="{C9E1C8EF-1BEF-6BC3-3F88-EA58B8FA69D2}"/>
          </ac:grpSpMkLst>
        </pc:grpChg>
        <pc:grpChg chg="add mod">
          <ac:chgData name="Khan, Zarrar" userId="095bd260-8ef1-42ff-97e1-3419182a8708" providerId="ADAL" clId="{DCBDF22E-04D3-4778-937A-CE02A9EA99DF}" dt="2023-04-24T11:23:41.252" v="1361" actId="1035"/>
          <ac:grpSpMkLst>
            <pc:docMk/>
            <pc:sldMk cId="0" sldId="258"/>
            <ac:grpSpMk id="12" creationId="{95D47884-1E1F-FAF7-BD7B-CBABA873C6E1}"/>
          </ac:grpSpMkLst>
        </pc:grpChg>
        <pc:grpChg chg="del mod topLvl">
          <ac:chgData name="Khan, Zarrar" userId="095bd260-8ef1-42ff-97e1-3419182a8708" providerId="ADAL" clId="{DCBDF22E-04D3-4778-937A-CE02A9EA99DF}" dt="2023-04-24T11:14:44.175" v="1071" actId="165"/>
          <ac:grpSpMkLst>
            <pc:docMk/>
            <pc:sldMk cId="0" sldId="258"/>
            <ac:grpSpMk id="14" creationId="{62C21AEC-CFE8-2816-BFA3-43427482D426}"/>
          </ac:grpSpMkLst>
        </pc:grpChg>
        <pc:grpChg chg="del">
          <ac:chgData name="Khan, Zarrar" userId="095bd260-8ef1-42ff-97e1-3419182a8708" providerId="ADAL" clId="{DCBDF22E-04D3-4778-937A-CE02A9EA99DF}" dt="2023-04-24T11:14:36.797" v="1070" actId="165"/>
          <ac:grpSpMkLst>
            <pc:docMk/>
            <pc:sldMk cId="0" sldId="258"/>
            <ac:grpSpMk id="19" creationId="{E0C8B553-B446-9FE0-AD8A-5A3DB40AAAB7}"/>
          </ac:grpSpMkLst>
        </pc:grpChg>
        <pc:grpChg chg="del">
          <ac:chgData name="Khan, Zarrar" userId="095bd260-8ef1-42ff-97e1-3419182a8708" providerId="ADAL" clId="{DCBDF22E-04D3-4778-937A-CE02A9EA99DF}" dt="2023-04-24T11:14:15.198" v="1068" actId="478"/>
          <ac:grpSpMkLst>
            <pc:docMk/>
            <pc:sldMk cId="0" sldId="258"/>
            <ac:grpSpMk id="20" creationId="{B9BBA5F7-0656-B1E6-B97C-F23B22618D3A}"/>
          </ac:grpSpMkLst>
        </pc:grpChg>
        <pc:grpChg chg="add del mod">
          <ac:chgData name="Khan, Zarrar" userId="095bd260-8ef1-42ff-97e1-3419182a8708" providerId="ADAL" clId="{DCBDF22E-04D3-4778-937A-CE02A9EA99DF}" dt="2023-04-24T11:20:45.127" v="1270" actId="165"/>
          <ac:grpSpMkLst>
            <pc:docMk/>
            <pc:sldMk cId="0" sldId="258"/>
            <ac:grpSpMk id="34" creationId="{E78F7D34-D27D-F21F-283D-A4E4F64684FB}"/>
          </ac:grpSpMkLst>
        </pc:grpChg>
        <pc:grpChg chg="del mod">
          <ac:chgData name="Khan, Zarrar" userId="095bd260-8ef1-42ff-97e1-3419182a8708" providerId="ADAL" clId="{DCBDF22E-04D3-4778-937A-CE02A9EA99DF}" dt="2023-04-24T11:24:55.279" v="1438" actId="478"/>
          <ac:grpSpMkLst>
            <pc:docMk/>
            <pc:sldMk cId="0" sldId="258"/>
            <ac:grpSpMk id="74" creationId="{00000000-0000-0000-0000-000000000000}"/>
          </ac:grpSpMkLst>
        </pc:grpChg>
        <pc:grpChg chg="add del">
          <ac:chgData name="Khan, Zarrar" userId="095bd260-8ef1-42ff-97e1-3419182a8708" providerId="ADAL" clId="{DCBDF22E-04D3-4778-937A-CE02A9EA99DF}" dt="2023-04-24T11:14:05.043" v="1067" actId="478"/>
          <ac:grpSpMkLst>
            <pc:docMk/>
            <pc:sldMk cId="0" sldId="258"/>
            <ac:grpSpMk id="79" creationId="{00000000-0000-0000-0000-000000000000}"/>
          </ac:grpSpMkLst>
        </pc:grpChg>
        <pc:grpChg chg="add mod">
          <ac:chgData name="Khan, Zarrar" userId="095bd260-8ef1-42ff-97e1-3419182a8708" providerId="ADAL" clId="{DCBDF22E-04D3-4778-937A-CE02A9EA99DF}" dt="2023-04-24T12:40:10.777" v="1843" actId="1035"/>
          <ac:grpSpMkLst>
            <pc:docMk/>
            <pc:sldMk cId="0" sldId="258"/>
            <ac:grpSpMk id="92" creationId="{AE2D38AD-E88C-2263-C45C-646C16755CBD}"/>
          </ac:grpSpMkLst>
        </pc:grpChg>
        <pc:graphicFrameChg chg="del">
          <ac:chgData name="Khan, Zarrar" userId="095bd260-8ef1-42ff-97e1-3419182a8708" providerId="ADAL" clId="{DCBDF22E-04D3-4778-937A-CE02A9EA99DF}" dt="2023-04-24T11:24:48.229" v="1436" actId="478"/>
          <ac:graphicFrameMkLst>
            <pc:docMk/>
            <pc:sldMk cId="0" sldId="258"/>
            <ac:graphicFrameMk id="78" creationId="{00000000-0000-0000-0000-000000000000}"/>
          </ac:graphicFrameMkLst>
        </pc:graphicFrameChg>
        <pc:picChg chg="mod">
          <ac:chgData name="Khan, Zarrar" userId="095bd260-8ef1-42ff-97e1-3419182a8708" providerId="ADAL" clId="{DCBDF22E-04D3-4778-937A-CE02A9EA99DF}" dt="2023-04-24T11:23:41.252" v="1361" actId="1035"/>
          <ac:picMkLst>
            <pc:docMk/>
            <pc:sldMk cId="0" sldId="258"/>
            <ac:picMk id="4" creationId="{1684CAE6-28D0-D7E3-3876-B2CB06B7FCD4}"/>
          </ac:picMkLst>
        </pc:picChg>
        <pc:picChg chg="mod">
          <ac:chgData name="Khan, Zarrar" userId="095bd260-8ef1-42ff-97e1-3419182a8708" providerId="ADAL" clId="{DCBDF22E-04D3-4778-937A-CE02A9EA99DF}" dt="2023-04-24T11:23:41.252" v="1361" actId="1035"/>
          <ac:picMkLst>
            <pc:docMk/>
            <pc:sldMk cId="0" sldId="258"/>
            <ac:picMk id="5" creationId="{F432B18F-9CAA-37AD-DB7E-01CB03223D74}"/>
          </ac:picMkLst>
        </pc:picChg>
        <pc:picChg chg="add mod">
          <ac:chgData name="Khan, Zarrar" userId="095bd260-8ef1-42ff-97e1-3419182a8708" providerId="ADAL" clId="{DCBDF22E-04D3-4778-937A-CE02A9EA99DF}" dt="2023-04-24T11:16:32.385" v="1177" actId="164"/>
          <ac:picMkLst>
            <pc:docMk/>
            <pc:sldMk cId="0" sldId="258"/>
            <ac:picMk id="6" creationId="{D1256230-21EF-B25D-EEA3-19D260FDF10A}"/>
          </ac:picMkLst>
        </pc:picChg>
        <pc:picChg chg="mod topLvl">
          <ac:chgData name="Khan, Zarrar" userId="095bd260-8ef1-42ff-97e1-3419182a8708" providerId="ADAL" clId="{DCBDF22E-04D3-4778-937A-CE02A9EA99DF}" dt="2023-04-24T11:16:32.385" v="1177" actId="164"/>
          <ac:picMkLst>
            <pc:docMk/>
            <pc:sldMk cId="0" sldId="258"/>
            <ac:picMk id="18" creationId="{CDA6E841-F199-619D-6E83-CF0305CE9F0E}"/>
          </ac:picMkLst>
        </pc:picChg>
        <pc:picChg chg="del mod">
          <ac:chgData name="Khan, Zarrar" userId="095bd260-8ef1-42ff-97e1-3419182a8708" providerId="ADAL" clId="{DCBDF22E-04D3-4778-937A-CE02A9EA99DF}" dt="2023-04-24T11:19:10.468" v="1233" actId="478"/>
          <ac:picMkLst>
            <pc:docMk/>
            <pc:sldMk cId="0" sldId="258"/>
            <ac:picMk id="40" creationId="{994021A0-1979-11E5-213E-ED6194E16477}"/>
          </ac:picMkLst>
        </pc:picChg>
        <pc:picChg chg="del mod">
          <ac:chgData name="Khan, Zarrar" userId="095bd260-8ef1-42ff-97e1-3419182a8708" providerId="ADAL" clId="{DCBDF22E-04D3-4778-937A-CE02A9EA99DF}" dt="2023-04-24T11:19:10.468" v="1233" actId="478"/>
          <ac:picMkLst>
            <pc:docMk/>
            <pc:sldMk cId="0" sldId="258"/>
            <ac:picMk id="41" creationId="{51665B20-847B-0FAF-40BC-B815EC1CC720}"/>
          </ac:picMkLst>
        </pc:picChg>
        <pc:picChg chg="add del mod">
          <ac:chgData name="Khan, Zarrar" userId="095bd260-8ef1-42ff-97e1-3419182a8708" providerId="ADAL" clId="{DCBDF22E-04D3-4778-937A-CE02A9EA99DF}" dt="2023-04-24T12:24:42.891" v="1678" actId="478"/>
          <ac:picMkLst>
            <pc:docMk/>
            <pc:sldMk cId="0" sldId="258"/>
            <ac:picMk id="42" creationId="{69B03502-6A9D-075B-0666-22ED1A855063}"/>
          </ac:picMkLst>
        </pc:picChg>
        <pc:picChg chg="add del mod">
          <ac:chgData name="Khan, Zarrar" userId="095bd260-8ef1-42ff-97e1-3419182a8708" providerId="ADAL" clId="{DCBDF22E-04D3-4778-937A-CE02A9EA99DF}" dt="2023-04-24T11:37:13.079" v="1447" actId="478"/>
          <ac:picMkLst>
            <pc:docMk/>
            <pc:sldMk cId="0" sldId="258"/>
            <ac:picMk id="48" creationId="{4BEABDD2-634F-62DE-69EC-6025C2EB681B}"/>
          </ac:picMkLst>
        </pc:picChg>
        <pc:picChg chg="add del mod">
          <ac:chgData name="Khan, Zarrar" userId="095bd260-8ef1-42ff-97e1-3419182a8708" providerId="ADAL" clId="{DCBDF22E-04D3-4778-937A-CE02A9EA99DF}" dt="2023-04-24T11:47:41.271" v="1463" actId="478"/>
          <ac:picMkLst>
            <pc:docMk/>
            <pc:sldMk cId="0" sldId="258"/>
            <ac:picMk id="50" creationId="{FCAFC27F-A7CB-3418-6B48-5EBC88B3E794}"/>
          </ac:picMkLst>
        </pc:picChg>
        <pc:picChg chg="add del mod">
          <ac:chgData name="Khan, Zarrar" userId="095bd260-8ef1-42ff-97e1-3419182a8708" providerId="ADAL" clId="{DCBDF22E-04D3-4778-937A-CE02A9EA99DF}" dt="2023-04-24T11:45:54.367" v="1461" actId="478"/>
          <ac:picMkLst>
            <pc:docMk/>
            <pc:sldMk cId="0" sldId="258"/>
            <ac:picMk id="52" creationId="{A3B132EB-E2C4-3494-A9BD-5D3424EFDF3C}"/>
          </ac:picMkLst>
        </pc:picChg>
        <pc:picChg chg="add del mod">
          <ac:chgData name="Khan, Zarrar" userId="095bd260-8ef1-42ff-97e1-3419182a8708" providerId="ADAL" clId="{DCBDF22E-04D3-4778-937A-CE02A9EA99DF}" dt="2023-04-24T12:16:34.815" v="1658" actId="478"/>
          <ac:picMkLst>
            <pc:docMk/>
            <pc:sldMk cId="0" sldId="258"/>
            <ac:picMk id="54" creationId="{712A921E-F8C3-69B3-656E-E55AA82EEFFF}"/>
          </ac:picMkLst>
        </pc:picChg>
        <pc:picChg chg="add del mod">
          <ac:chgData name="Khan, Zarrar" userId="095bd260-8ef1-42ff-97e1-3419182a8708" providerId="ADAL" clId="{DCBDF22E-04D3-4778-937A-CE02A9EA99DF}" dt="2023-04-24T12:34:37.670" v="1716" actId="478"/>
          <ac:picMkLst>
            <pc:docMk/>
            <pc:sldMk cId="0" sldId="258"/>
            <ac:picMk id="61" creationId="{C03B603F-D881-5293-39F5-57387BBDF95A}"/>
          </ac:picMkLst>
        </pc:picChg>
        <pc:picChg chg="mod">
          <ac:chgData name="Khan, Zarrar" userId="095bd260-8ef1-42ff-97e1-3419182a8708" providerId="ADAL" clId="{DCBDF22E-04D3-4778-937A-CE02A9EA99DF}" dt="2023-04-24T03:04:00.860" v="1046" actId="14100"/>
          <ac:picMkLst>
            <pc:docMk/>
            <pc:sldMk cId="0" sldId="258"/>
            <ac:picMk id="65" creationId="{00000000-0000-0000-0000-000000000000}"/>
          </ac:picMkLst>
        </pc:picChg>
        <pc:picChg chg="del mod">
          <ac:chgData name="Khan, Zarrar" userId="095bd260-8ef1-42ff-97e1-3419182a8708" providerId="ADAL" clId="{DCBDF22E-04D3-4778-937A-CE02A9EA99DF}" dt="2023-04-24T12:12:53.413" v="1623" actId="478"/>
          <ac:picMkLst>
            <pc:docMk/>
            <pc:sldMk cId="0" sldId="258"/>
            <ac:picMk id="66" creationId="{00000000-0000-0000-0000-000000000000}"/>
          </ac:picMkLst>
        </pc:picChg>
        <pc:picChg chg="del mod">
          <ac:chgData name="Khan, Zarrar" userId="095bd260-8ef1-42ff-97e1-3419182a8708" providerId="ADAL" clId="{DCBDF22E-04D3-4778-937A-CE02A9EA99DF}" dt="2023-04-24T11:41:38.040" v="1451" actId="478"/>
          <ac:picMkLst>
            <pc:docMk/>
            <pc:sldMk cId="0" sldId="258"/>
            <ac:picMk id="72" creationId="{00000000-0000-0000-0000-000000000000}"/>
          </ac:picMkLst>
        </pc:picChg>
        <pc:picChg chg="del mod">
          <ac:chgData name="Khan, Zarrar" userId="095bd260-8ef1-42ff-97e1-3419182a8708" providerId="ADAL" clId="{DCBDF22E-04D3-4778-937A-CE02A9EA99DF}" dt="2023-04-24T12:10:31.706" v="1555" actId="478"/>
          <ac:picMkLst>
            <pc:docMk/>
            <pc:sldMk cId="0" sldId="258"/>
            <ac:picMk id="73" creationId="{00000000-0000-0000-0000-000000000000}"/>
          </ac:picMkLst>
        </pc:picChg>
        <pc:picChg chg="mod topLvl modCrop">
          <ac:chgData name="Khan, Zarrar" userId="095bd260-8ef1-42ff-97e1-3419182a8708" providerId="ADAL" clId="{DCBDF22E-04D3-4778-937A-CE02A9EA99DF}" dt="2023-04-24T12:40:10.777" v="1843" actId="1035"/>
          <ac:picMkLst>
            <pc:docMk/>
            <pc:sldMk cId="0" sldId="258"/>
            <ac:picMk id="75" creationId="{00000000-0000-0000-0000-000000000000}"/>
          </ac:picMkLst>
        </pc:picChg>
        <pc:picChg chg="del">
          <ac:chgData name="Khan, Zarrar" userId="095bd260-8ef1-42ff-97e1-3419182a8708" providerId="ADAL" clId="{DCBDF22E-04D3-4778-937A-CE02A9EA99DF}" dt="2023-04-24T11:24:51.863" v="1437" actId="478"/>
          <ac:picMkLst>
            <pc:docMk/>
            <pc:sldMk cId="0" sldId="258"/>
            <ac:picMk id="77" creationId="{00000000-0000-0000-0000-000000000000}"/>
          </ac:picMkLst>
        </pc:picChg>
        <pc:picChg chg="add mod">
          <ac:chgData name="Khan, Zarrar" userId="095bd260-8ef1-42ff-97e1-3419182a8708" providerId="ADAL" clId="{DCBDF22E-04D3-4778-937A-CE02A9EA99DF}" dt="2023-04-24T12:13:24.709" v="1627" actId="1076"/>
          <ac:picMkLst>
            <pc:docMk/>
            <pc:sldMk cId="0" sldId="258"/>
            <ac:picMk id="82" creationId="{B194FDE2-895A-278A-ECAF-AC231682C79A}"/>
          </ac:picMkLst>
        </pc:picChg>
        <pc:picChg chg="add mod modCrop">
          <ac:chgData name="Khan, Zarrar" userId="095bd260-8ef1-42ff-97e1-3419182a8708" providerId="ADAL" clId="{DCBDF22E-04D3-4778-937A-CE02A9EA99DF}" dt="2023-04-24T12:41:26.141" v="1855" actId="14100"/>
          <ac:picMkLst>
            <pc:docMk/>
            <pc:sldMk cId="0" sldId="258"/>
            <ac:picMk id="85" creationId="{B50D33D9-88F9-B28B-6027-B48E25D13FA6}"/>
          </ac:picMkLst>
        </pc:picChg>
        <pc:picChg chg="add del mod">
          <ac:chgData name="Khan, Zarrar" userId="095bd260-8ef1-42ff-97e1-3419182a8708" providerId="ADAL" clId="{DCBDF22E-04D3-4778-937A-CE02A9EA99DF}" dt="2023-04-24T18:15:55.709" v="2641" actId="1037"/>
          <ac:picMkLst>
            <pc:docMk/>
            <pc:sldMk cId="0" sldId="258"/>
            <ac:picMk id="87" creationId="{9ED4229A-540E-8F09-4EB6-84C70F6FDC67}"/>
          </ac:picMkLst>
        </pc:picChg>
        <pc:picChg chg="add del mod">
          <ac:chgData name="Khan, Zarrar" userId="095bd260-8ef1-42ff-97e1-3419182a8708" providerId="ADAL" clId="{DCBDF22E-04D3-4778-937A-CE02A9EA99DF}" dt="2023-04-24T12:36:02.313" v="1725" actId="478"/>
          <ac:picMkLst>
            <pc:docMk/>
            <pc:sldMk cId="0" sldId="258"/>
            <ac:picMk id="89" creationId="{B740E8F3-1556-5B07-95B5-6D82F9A79D47}"/>
          </ac:picMkLst>
        </pc:picChg>
        <pc:picChg chg="add mod">
          <ac:chgData name="Khan, Zarrar" userId="095bd260-8ef1-42ff-97e1-3419182a8708" providerId="ADAL" clId="{DCBDF22E-04D3-4778-937A-CE02A9EA99DF}" dt="2023-04-24T12:40:10.777" v="1843" actId="1035"/>
          <ac:picMkLst>
            <pc:docMk/>
            <pc:sldMk cId="0" sldId="258"/>
            <ac:picMk id="91" creationId="{BBF067A5-7C79-C06B-C952-78E451A61308}"/>
          </ac:picMkLst>
        </pc:picChg>
        <pc:cxnChg chg="add mod">
          <ac:chgData name="Khan, Zarrar" userId="095bd260-8ef1-42ff-97e1-3419182a8708" providerId="ADAL" clId="{DCBDF22E-04D3-4778-937A-CE02A9EA99DF}" dt="2023-04-24T12:40:10.777" v="1843" actId="1035"/>
          <ac:cxnSpMkLst>
            <pc:docMk/>
            <pc:sldMk cId="0" sldId="258"/>
            <ac:cxnSpMk id="56" creationId="{CB833BD3-95B7-2E06-E541-A73C8851F5E8}"/>
          </ac:cxnSpMkLst>
        </pc:cxnChg>
      </pc:sldChg>
      <pc:sldChg chg="modSp mod">
        <pc:chgData name="Khan, Zarrar" userId="095bd260-8ef1-42ff-97e1-3419182a8708" providerId="ADAL" clId="{DCBDF22E-04D3-4778-937A-CE02A9EA99DF}" dt="2023-04-24T02:46:21.417" v="684" actId="404"/>
        <pc:sldMkLst>
          <pc:docMk/>
          <pc:sldMk cId="1152154647" sldId="260"/>
        </pc:sldMkLst>
        <pc:spChg chg="mod">
          <ac:chgData name="Khan, Zarrar" userId="095bd260-8ef1-42ff-97e1-3419182a8708" providerId="ADAL" clId="{DCBDF22E-04D3-4778-937A-CE02A9EA99DF}" dt="2023-04-24T02:46:21.417" v="684" actId="404"/>
          <ac:spMkLst>
            <pc:docMk/>
            <pc:sldMk cId="1152154647" sldId="260"/>
            <ac:spMk id="2" creationId="{8BDFD0D9-1CAC-4FBD-8120-CBD5A07EB995}"/>
          </ac:spMkLst>
        </pc:spChg>
        <pc:spChg chg="mod">
          <ac:chgData name="Khan, Zarrar" userId="095bd260-8ef1-42ff-97e1-3419182a8708" providerId="ADAL" clId="{DCBDF22E-04D3-4778-937A-CE02A9EA99DF}" dt="2023-04-18T13:31:56.162" v="51" actId="20577"/>
          <ac:spMkLst>
            <pc:docMk/>
            <pc:sldMk cId="1152154647" sldId="260"/>
            <ac:spMk id="6" creationId="{B8696A4F-5314-46CD-B205-CC2D44570D66}"/>
          </ac:spMkLst>
        </pc:spChg>
      </pc:sldChg>
      <pc:sldChg chg="del">
        <pc:chgData name="Khan, Zarrar" userId="095bd260-8ef1-42ff-97e1-3419182a8708" providerId="ADAL" clId="{DCBDF22E-04D3-4778-937A-CE02A9EA99DF}" dt="2023-04-24T02:54:15.108" v="746" actId="47"/>
        <pc:sldMkLst>
          <pc:docMk/>
          <pc:sldMk cId="1728146141" sldId="305"/>
        </pc:sldMkLst>
      </pc:sldChg>
      <pc:sldChg chg="addSp delSp modSp mod">
        <pc:chgData name="Khan, Zarrar" userId="095bd260-8ef1-42ff-97e1-3419182a8708" providerId="ADAL" clId="{DCBDF22E-04D3-4778-937A-CE02A9EA99DF}" dt="2023-04-24T18:46:28.650" v="2832" actId="1036"/>
        <pc:sldMkLst>
          <pc:docMk/>
          <pc:sldMk cId="2211768833" sldId="306"/>
        </pc:sldMkLst>
        <pc:spChg chg="mod">
          <ac:chgData name="Khan, Zarrar" userId="095bd260-8ef1-42ff-97e1-3419182a8708" providerId="ADAL" clId="{DCBDF22E-04D3-4778-937A-CE02A9EA99DF}" dt="2023-04-24T18:46:28.650" v="2832" actId="1036"/>
          <ac:spMkLst>
            <pc:docMk/>
            <pc:sldMk cId="2211768833" sldId="306"/>
            <ac:spMk id="3" creationId="{CA3F4DA1-811B-7F6E-C8BE-3602032992B8}"/>
          </ac:spMkLst>
        </pc:spChg>
        <pc:spChg chg="add mod">
          <ac:chgData name="Khan, Zarrar" userId="095bd260-8ef1-42ff-97e1-3419182a8708" providerId="ADAL" clId="{DCBDF22E-04D3-4778-937A-CE02A9EA99DF}" dt="2023-04-24T18:44:36.142" v="2686" actId="1076"/>
          <ac:spMkLst>
            <pc:docMk/>
            <pc:sldMk cId="2211768833" sldId="306"/>
            <ac:spMk id="4" creationId="{8F038509-79B7-34DB-3933-273DD0D50A98}"/>
          </ac:spMkLst>
        </pc:spChg>
        <pc:picChg chg="add del mod">
          <ac:chgData name="Khan, Zarrar" userId="095bd260-8ef1-42ff-97e1-3419182a8708" providerId="ADAL" clId="{DCBDF22E-04D3-4778-937A-CE02A9EA99DF}" dt="2023-04-24T18:44:25.817" v="2685" actId="478"/>
          <ac:picMkLst>
            <pc:docMk/>
            <pc:sldMk cId="2211768833" sldId="306"/>
            <ac:picMk id="5" creationId="{D1CDFCB6-E058-A929-E155-8CA9AFD68629}"/>
          </ac:picMkLst>
        </pc:picChg>
      </pc:sldChg>
      <pc:sldChg chg="del">
        <pc:chgData name="Khan, Zarrar" userId="095bd260-8ef1-42ff-97e1-3419182a8708" providerId="ADAL" clId="{DCBDF22E-04D3-4778-937A-CE02A9EA99DF}" dt="2023-04-18T13:56:17.753" v="337" actId="47"/>
        <pc:sldMkLst>
          <pc:docMk/>
          <pc:sldMk cId="1193349782" sldId="309"/>
        </pc:sldMkLst>
      </pc:sldChg>
      <pc:sldChg chg="addSp delSp modSp mod">
        <pc:chgData name="Khan, Zarrar" userId="095bd260-8ef1-42ff-97e1-3419182a8708" providerId="ADAL" clId="{DCBDF22E-04D3-4778-937A-CE02A9EA99DF}" dt="2023-04-18T13:49:54.894" v="117" actId="1076"/>
        <pc:sldMkLst>
          <pc:docMk/>
          <pc:sldMk cId="4028630602" sldId="311"/>
        </pc:sldMkLst>
        <pc:spChg chg="mod">
          <ac:chgData name="Khan, Zarrar" userId="095bd260-8ef1-42ff-97e1-3419182a8708" providerId="ADAL" clId="{DCBDF22E-04D3-4778-937A-CE02A9EA99DF}" dt="2023-04-18T13:48:44.666" v="109" actId="20577"/>
          <ac:spMkLst>
            <pc:docMk/>
            <pc:sldMk cId="4028630602" sldId="311"/>
            <ac:spMk id="14" creationId="{E7F8B60F-8618-A080-914A-E2C13FD73A9D}"/>
          </ac:spMkLst>
        </pc:spChg>
        <pc:picChg chg="add del mod">
          <ac:chgData name="Khan, Zarrar" userId="095bd260-8ef1-42ff-97e1-3419182a8708" providerId="ADAL" clId="{DCBDF22E-04D3-4778-937A-CE02A9EA99DF}" dt="2023-04-18T13:49:49.739" v="113" actId="478"/>
          <ac:picMkLst>
            <pc:docMk/>
            <pc:sldMk cId="4028630602" sldId="311"/>
            <ac:picMk id="4" creationId="{227213DD-EB02-67A9-AF63-8D6491EE5627}"/>
          </ac:picMkLst>
        </pc:picChg>
        <pc:picChg chg="add mod">
          <ac:chgData name="Khan, Zarrar" userId="095bd260-8ef1-42ff-97e1-3419182a8708" providerId="ADAL" clId="{DCBDF22E-04D3-4778-937A-CE02A9EA99DF}" dt="2023-04-18T13:49:54.894" v="117" actId="1076"/>
          <ac:picMkLst>
            <pc:docMk/>
            <pc:sldMk cId="4028630602" sldId="311"/>
            <ac:picMk id="6" creationId="{23861A8F-139B-7709-A62D-1B1E13C3C097}"/>
          </ac:picMkLst>
        </pc:picChg>
        <pc:picChg chg="del">
          <ac:chgData name="Khan, Zarrar" userId="095bd260-8ef1-42ff-97e1-3419182a8708" providerId="ADAL" clId="{DCBDF22E-04D3-4778-937A-CE02A9EA99DF}" dt="2023-04-18T13:49:03.065" v="110" actId="478"/>
          <ac:picMkLst>
            <pc:docMk/>
            <pc:sldMk cId="4028630602" sldId="311"/>
            <ac:picMk id="12" creationId="{FDBEBC81-833F-FD5A-8A6B-C2527B0C03C3}"/>
          </ac:picMkLst>
        </pc:picChg>
      </pc:sldChg>
      <pc:sldChg chg="modSp mod">
        <pc:chgData name="Khan, Zarrar" userId="095bd260-8ef1-42ff-97e1-3419182a8708" providerId="ADAL" clId="{DCBDF22E-04D3-4778-937A-CE02A9EA99DF}" dt="2023-04-24T02:47:18.347" v="687" actId="20577"/>
        <pc:sldMkLst>
          <pc:docMk/>
          <pc:sldMk cId="196528357" sldId="312"/>
        </pc:sldMkLst>
        <pc:spChg chg="mod">
          <ac:chgData name="Khan, Zarrar" userId="095bd260-8ef1-42ff-97e1-3419182a8708" providerId="ADAL" clId="{DCBDF22E-04D3-4778-937A-CE02A9EA99DF}" dt="2023-04-24T02:47:18.347" v="687" actId="20577"/>
          <ac:spMkLst>
            <pc:docMk/>
            <pc:sldMk cId="196528357" sldId="312"/>
            <ac:spMk id="4" creationId="{A2CD9455-6CF9-1F7D-B318-A1CFF31FCBB4}"/>
          </ac:spMkLst>
        </pc:spChg>
      </pc:sldChg>
      <pc:sldChg chg="del">
        <pc:chgData name="Khan, Zarrar" userId="095bd260-8ef1-42ff-97e1-3419182a8708" providerId="ADAL" clId="{DCBDF22E-04D3-4778-937A-CE02A9EA99DF}" dt="2023-04-24T18:47:11.006" v="2848" actId="47"/>
        <pc:sldMkLst>
          <pc:docMk/>
          <pc:sldMk cId="2565024500" sldId="313"/>
        </pc:sldMkLst>
      </pc:sldChg>
      <pc:sldChg chg="addSp delSp modSp mod delAnim modAnim modNotesTx">
        <pc:chgData name="Khan, Zarrar" userId="095bd260-8ef1-42ff-97e1-3419182a8708" providerId="ADAL" clId="{DCBDF22E-04D3-4778-937A-CE02A9EA99DF}" dt="2023-04-24T18:45:54.621" v="2797"/>
        <pc:sldMkLst>
          <pc:docMk/>
          <pc:sldMk cId="2767168063" sldId="314"/>
        </pc:sldMkLst>
        <pc:spChg chg="mod">
          <ac:chgData name="Khan, Zarrar" userId="095bd260-8ef1-42ff-97e1-3419182a8708" providerId="ADAL" clId="{DCBDF22E-04D3-4778-937A-CE02A9EA99DF}" dt="2023-04-24T03:08:13.595" v="1058" actId="1076"/>
          <ac:spMkLst>
            <pc:docMk/>
            <pc:sldMk cId="2767168063" sldId="314"/>
            <ac:spMk id="7" creationId="{91D1C04D-88FF-E0E7-C59A-9A55A6EAC2C1}"/>
          </ac:spMkLst>
        </pc:spChg>
        <pc:spChg chg="add mod">
          <ac:chgData name="Khan, Zarrar" userId="095bd260-8ef1-42ff-97e1-3419182a8708" providerId="ADAL" clId="{DCBDF22E-04D3-4778-937A-CE02A9EA99DF}" dt="2023-04-24T18:45:54.621" v="2797"/>
          <ac:spMkLst>
            <pc:docMk/>
            <pc:sldMk cId="2767168063" sldId="314"/>
            <ac:spMk id="8" creationId="{7722DE3C-7410-973C-A07A-1FF902211345}"/>
          </ac:spMkLst>
        </pc:spChg>
        <pc:spChg chg="del">
          <ac:chgData name="Khan, Zarrar" userId="095bd260-8ef1-42ff-97e1-3419182a8708" providerId="ADAL" clId="{DCBDF22E-04D3-4778-937A-CE02A9EA99DF}" dt="2023-04-24T12:43:34.414" v="1858" actId="478"/>
          <ac:spMkLst>
            <pc:docMk/>
            <pc:sldMk cId="2767168063" sldId="314"/>
            <ac:spMk id="8" creationId="{CD705456-A307-B713-83F6-89066625333B}"/>
          </ac:spMkLst>
        </pc:spChg>
        <pc:spChg chg="mod">
          <ac:chgData name="Khan, Zarrar" userId="095bd260-8ef1-42ff-97e1-3419182a8708" providerId="ADAL" clId="{DCBDF22E-04D3-4778-937A-CE02A9EA99DF}" dt="2023-04-24T17:54:53.347" v="2410" actId="1076"/>
          <ac:spMkLst>
            <pc:docMk/>
            <pc:sldMk cId="2767168063" sldId="314"/>
            <ac:spMk id="28" creationId="{90E07F4E-56B6-A2E2-EFA8-90BD97C1580E}"/>
          </ac:spMkLst>
        </pc:spChg>
        <pc:spChg chg="del mod">
          <ac:chgData name="Khan, Zarrar" userId="095bd260-8ef1-42ff-97e1-3419182a8708" providerId="ADAL" clId="{DCBDF22E-04D3-4778-937A-CE02A9EA99DF}" dt="2023-04-24T18:42:35.711" v="2673" actId="478"/>
          <ac:spMkLst>
            <pc:docMk/>
            <pc:sldMk cId="2767168063" sldId="314"/>
            <ac:spMk id="34" creationId="{03F4C81B-C056-068C-9215-B843EC2E81AA}"/>
          </ac:spMkLst>
        </pc:spChg>
        <pc:spChg chg="del">
          <ac:chgData name="Khan, Zarrar" userId="095bd260-8ef1-42ff-97e1-3419182a8708" providerId="ADAL" clId="{DCBDF22E-04D3-4778-937A-CE02A9EA99DF}" dt="2023-04-24T03:07:13.175" v="1056" actId="478"/>
          <ac:spMkLst>
            <pc:docMk/>
            <pc:sldMk cId="2767168063" sldId="314"/>
            <ac:spMk id="46" creationId="{624868B0-0F31-2C60-1348-F5AEAAAF6C57}"/>
          </ac:spMkLst>
        </pc:spChg>
        <pc:spChg chg="del">
          <ac:chgData name="Khan, Zarrar" userId="095bd260-8ef1-42ff-97e1-3419182a8708" providerId="ADAL" clId="{DCBDF22E-04D3-4778-937A-CE02A9EA99DF}" dt="2023-04-24T03:07:17.661" v="1057" actId="478"/>
          <ac:spMkLst>
            <pc:docMk/>
            <pc:sldMk cId="2767168063" sldId="314"/>
            <ac:spMk id="47" creationId="{2356A325-2F87-5429-FC1A-6718A72775FC}"/>
          </ac:spMkLst>
        </pc:spChg>
        <pc:picChg chg="del">
          <ac:chgData name="Khan, Zarrar" userId="095bd260-8ef1-42ff-97e1-3419182a8708" providerId="ADAL" clId="{DCBDF22E-04D3-4778-937A-CE02A9EA99DF}" dt="2023-04-18T13:50:05.415" v="119" actId="478"/>
          <ac:picMkLst>
            <pc:docMk/>
            <pc:sldMk cId="2767168063" sldId="314"/>
            <ac:picMk id="37" creationId="{EAAB6707-9F84-D720-56D0-3A5B73B6F720}"/>
          </ac:picMkLst>
        </pc:picChg>
        <pc:picChg chg="mod">
          <ac:chgData name="Khan, Zarrar" userId="095bd260-8ef1-42ff-97e1-3419182a8708" providerId="ADAL" clId="{DCBDF22E-04D3-4778-937A-CE02A9EA99DF}" dt="2023-04-24T17:50:57.943" v="2385" actId="1076"/>
          <ac:picMkLst>
            <pc:docMk/>
            <pc:sldMk cId="2767168063" sldId="314"/>
            <ac:picMk id="38" creationId="{B38D44B1-3CA8-D102-99E8-BB9A97FADC65}"/>
          </ac:picMkLst>
        </pc:picChg>
        <pc:picChg chg="mod">
          <ac:chgData name="Khan, Zarrar" userId="095bd260-8ef1-42ff-97e1-3419182a8708" providerId="ADAL" clId="{DCBDF22E-04D3-4778-937A-CE02A9EA99DF}" dt="2023-04-24T03:08:13.595" v="1058" actId="1076"/>
          <ac:picMkLst>
            <pc:docMk/>
            <pc:sldMk cId="2767168063" sldId="314"/>
            <ac:picMk id="39" creationId="{ACEC0073-3663-9F2C-D558-6FE0C2DADB1D}"/>
          </ac:picMkLst>
        </pc:picChg>
        <pc:picChg chg="add del mod">
          <ac:chgData name="Khan, Zarrar" userId="095bd260-8ef1-42ff-97e1-3419182a8708" providerId="ADAL" clId="{DCBDF22E-04D3-4778-937A-CE02A9EA99DF}" dt="2023-04-24T18:42:29.943" v="2672" actId="478"/>
          <ac:picMkLst>
            <pc:docMk/>
            <pc:sldMk cId="2767168063" sldId="314"/>
            <ac:picMk id="40" creationId="{E66A8196-3FA7-F9F4-4CFB-0E4C277E54A0}"/>
          </ac:picMkLst>
        </pc:picChg>
        <pc:picChg chg="mod">
          <ac:chgData name="Khan, Zarrar" userId="095bd260-8ef1-42ff-97e1-3419182a8708" providerId="ADAL" clId="{DCBDF22E-04D3-4778-937A-CE02A9EA99DF}" dt="2023-04-24T03:08:13.595" v="1058" actId="1076"/>
          <ac:picMkLst>
            <pc:docMk/>
            <pc:sldMk cId="2767168063" sldId="314"/>
            <ac:picMk id="41" creationId="{8BABF9EF-7A68-B89E-44D0-5DBA5183E29D}"/>
          </ac:picMkLst>
        </pc:picChg>
        <pc:picChg chg="mod">
          <ac:chgData name="Khan, Zarrar" userId="095bd260-8ef1-42ff-97e1-3419182a8708" providerId="ADAL" clId="{DCBDF22E-04D3-4778-937A-CE02A9EA99DF}" dt="2023-04-24T03:08:13.595" v="1058" actId="1076"/>
          <ac:picMkLst>
            <pc:docMk/>
            <pc:sldMk cId="2767168063" sldId="314"/>
            <ac:picMk id="43" creationId="{A53928F7-91A9-D368-82DA-B6DBAA51B1F3}"/>
          </ac:picMkLst>
        </pc:picChg>
      </pc:sldChg>
      <pc:sldChg chg="addSp delSp modSp del mod">
        <pc:chgData name="Khan, Zarrar" userId="095bd260-8ef1-42ff-97e1-3419182a8708" providerId="ADAL" clId="{DCBDF22E-04D3-4778-937A-CE02A9EA99DF}" dt="2023-04-24T18:27:28.262" v="2647" actId="47"/>
        <pc:sldMkLst>
          <pc:docMk/>
          <pc:sldMk cId="679439837" sldId="315"/>
        </pc:sldMkLst>
        <pc:spChg chg="mod">
          <ac:chgData name="Khan, Zarrar" userId="095bd260-8ef1-42ff-97e1-3419182a8708" providerId="ADAL" clId="{DCBDF22E-04D3-4778-937A-CE02A9EA99DF}" dt="2023-04-18T14:05:58.407" v="422"/>
          <ac:spMkLst>
            <pc:docMk/>
            <pc:sldMk cId="679439837" sldId="315"/>
            <ac:spMk id="6" creationId="{2EB54483-1880-05D3-9D83-C20BAE56A08A}"/>
          </ac:spMkLst>
        </pc:spChg>
        <pc:picChg chg="del">
          <ac:chgData name="Khan, Zarrar" userId="095bd260-8ef1-42ff-97e1-3419182a8708" providerId="ADAL" clId="{DCBDF22E-04D3-4778-937A-CE02A9EA99DF}" dt="2023-04-18T13:50:25.331" v="126" actId="478"/>
          <ac:picMkLst>
            <pc:docMk/>
            <pc:sldMk cId="679439837" sldId="315"/>
            <ac:picMk id="8" creationId="{B3328B40-5AFB-B535-A9F3-C03D6253C41C}"/>
          </ac:picMkLst>
        </pc:picChg>
        <pc:picChg chg="add mod">
          <ac:chgData name="Khan, Zarrar" userId="095bd260-8ef1-42ff-97e1-3419182a8708" providerId="ADAL" clId="{DCBDF22E-04D3-4778-937A-CE02A9EA99DF}" dt="2023-04-18T13:50:25.677" v="127"/>
          <ac:picMkLst>
            <pc:docMk/>
            <pc:sldMk cId="679439837" sldId="315"/>
            <ac:picMk id="13" creationId="{57AAAC33-0CC0-9E35-38F1-2A18CB6BB4F1}"/>
          </ac:picMkLst>
        </pc:picChg>
      </pc:sldChg>
      <pc:sldChg chg="addSp delSp modSp mod">
        <pc:chgData name="Khan, Zarrar" userId="095bd260-8ef1-42ff-97e1-3419182a8708" providerId="ADAL" clId="{DCBDF22E-04D3-4778-937A-CE02A9EA99DF}" dt="2023-04-24T18:46:08.027" v="2802"/>
        <pc:sldMkLst>
          <pc:docMk/>
          <pc:sldMk cId="2592664084" sldId="318"/>
        </pc:sldMkLst>
        <pc:spChg chg="del mod">
          <ac:chgData name="Khan, Zarrar" userId="095bd260-8ef1-42ff-97e1-3419182a8708" providerId="ADAL" clId="{DCBDF22E-04D3-4778-937A-CE02A9EA99DF}" dt="2023-04-24T18:46:07.573" v="2801" actId="478"/>
          <ac:spMkLst>
            <pc:docMk/>
            <pc:sldMk cId="2592664084" sldId="318"/>
            <ac:spMk id="6" creationId="{BE429F03-6664-ED71-C7E8-F54704E25D8C}"/>
          </ac:spMkLst>
        </pc:spChg>
        <pc:spChg chg="add mod">
          <ac:chgData name="Khan, Zarrar" userId="095bd260-8ef1-42ff-97e1-3419182a8708" providerId="ADAL" clId="{DCBDF22E-04D3-4778-937A-CE02A9EA99DF}" dt="2023-04-24T18:46:08.027" v="2802"/>
          <ac:spMkLst>
            <pc:docMk/>
            <pc:sldMk cId="2592664084" sldId="318"/>
            <ac:spMk id="7" creationId="{161A7AC0-105D-4121-7CD4-E51F8C068683}"/>
          </ac:spMkLst>
        </pc:spChg>
        <pc:picChg chg="del">
          <ac:chgData name="Khan, Zarrar" userId="095bd260-8ef1-42ff-97e1-3419182a8708" providerId="ADAL" clId="{DCBDF22E-04D3-4778-937A-CE02A9EA99DF}" dt="2023-04-18T13:50:49.101" v="134" actId="478"/>
          <ac:picMkLst>
            <pc:docMk/>
            <pc:sldMk cId="2592664084" sldId="318"/>
            <ac:picMk id="7" creationId="{AEE09E52-C800-8A57-0D14-649921400750}"/>
          </ac:picMkLst>
        </pc:picChg>
        <pc:picChg chg="add del mod">
          <ac:chgData name="Khan, Zarrar" userId="095bd260-8ef1-42ff-97e1-3419182a8708" providerId="ADAL" clId="{DCBDF22E-04D3-4778-937A-CE02A9EA99DF}" dt="2023-04-24T18:46:07.573" v="2801" actId="478"/>
          <ac:picMkLst>
            <pc:docMk/>
            <pc:sldMk cId="2592664084" sldId="318"/>
            <ac:picMk id="9" creationId="{FD04E689-7191-773B-26BF-2A1FFEA3C4C5}"/>
          </ac:picMkLst>
        </pc:picChg>
      </pc:sldChg>
      <pc:sldChg chg="addSp delSp modSp mod">
        <pc:chgData name="Khan, Zarrar" userId="095bd260-8ef1-42ff-97e1-3419182a8708" providerId="ADAL" clId="{DCBDF22E-04D3-4778-937A-CE02A9EA99DF}" dt="2023-04-24T18:46:02.080" v="2800" actId="1036"/>
        <pc:sldMkLst>
          <pc:docMk/>
          <pc:sldMk cId="4119711302" sldId="322"/>
        </pc:sldMkLst>
        <pc:spChg chg="del mod">
          <ac:chgData name="Khan, Zarrar" userId="095bd260-8ef1-42ff-97e1-3419182a8708" providerId="ADAL" clId="{DCBDF22E-04D3-4778-937A-CE02A9EA99DF}" dt="2023-04-24T18:42:46.905" v="2674" actId="478"/>
          <ac:spMkLst>
            <pc:docMk/>
            <pc:sldMk cId="4119711302" sldId="322"/>
            <ac:spMk id="5" creationId="{C375BA44-F088-9777-D64E-B8115A2A1BE7}"/>
          </ac:spMkLst>
        </pc:spChg>
        <pc:spChg chg="add mod">
          <ac:chgData name="Khan, Zarrar" userId="095bd260-8ef1-42ff-97e1-3419182a8708" providerId="ADAL" clId="{DCBDF22E-04D3-4778-937A-CE02A9EA99DF}" dt="2023-04-24T18:46:02.080" v="2800" actId="1036"/>
          <ac:spMkLst>
            <pc:docMk/>
            <pc:sldMk cId="4119711302" sldId="322"/>
            <ac:spMk id="6" creationId="{388D9B1E-42DD-CB8D-51C8-03A1D393C54D}"/>
          </ac:spMkLst>
        </pc:spChg>
        <pc:spChg chg="del">
          <ac:chgData name="Khan, Zarrar" userId="095bd260-8ef1-42ff-97e1-3419182a8708" providerId="ADAL" clId="{DCBDF22E-04D3-4778-937A-CE02A9EA99DF}" dt="2023-04-24T02:51:27.975" v="691" actId="478"/>
          <ac:spMkLst>
            <pc:docMk/>
            <pc:sldMk cId="4119711302" sldId="322"/>
            <ac:spMk id="10" creationId="{FAB9B6C4-BA6C-7841-5725-218307ADA085}"/>
          </ac:spMkLst>
        </pc:spChg>
        <pc:spChg chg="add mod">
          <ac:chgData name="Khan, Zarrar" userId="095bd260-8ef1-42ff-97e1-3419182a8708" providerId="ADAL" clId="{DCBDF22E-04D3-4778-937A-CE02A9EA99DF}" dt="2023-04-24T02:52:46.431" v="738" actId="1037"/>
          <ac:spMkLst>
            <pc:docMk/>
            <pc:sldMk cId="4119711302" sldId="322"/>
            <ac:spMk id="11" creationId="{36C51593-2151-2D22-6030-FB6BC4752FB9}"/>
          </ac:spMkLst>
        </pc:spChg>
        <pc:spChg chg="mod">
          <ac:chgData name="Khan, Zarrar" userId="095bd260-8ef1-42ff-97e1-3419182a8708" providerId="ADAL" clId="{DCBDF22E-04D3-4778-937A-CE02A9EA99DF}" dt="2023-04-24T02:52:46.431" v="738" actId="1037"/>
          <ac:spMkLst>
            <pc:docMk/>
            <pc:sldMk cId="4119711302" sldId="322"/>
            <ac:spMk id="12" creationId="{34269DA2-FF1D-38B1-7A41-9AD60E5C12BC}"/>
          </ac:spMkLst>
        </pc:spChg>
        <pc:picChg chg="del">
          <ac:chgData name="Khan, Zarrar" userId="095bd260-8ef1-42ff-97e1-3419182a8708" providerId="ADAL" clId="{DCBDF22E-04D3-4778-937A-CE02A9EA99DF}" dt="2023-04-24T02:51:27.975" v="691" actId="478"/>
          <ac:picMkLst>
            <pc:docMk/>
            <pc:sldMk cId="4119711302" sldId="322"/>
            <ac:picMk id="6" creationId="{6C392785-E746-B868-AC76-E3FD34893EB1}"/>
          </ac:picMkLst>
        </pc:picChg>
        <pc:picChg chg="del">
          <ac:chgData name="Khan, Zarrar" userId="095bd260-8ef1-42ff-97e1-3419182a8708" providerId="ADAL" clId="{DCBDF22E-04D3-4778-937A-CE02A9EA99DF}" dt="2023-04-18T13:50:31.905" v="128" actId="478"/>
          <ac:picMkLst>
            <pc:docMk/>
            <pc:sldMk cId="4119711302" sldId="322"/>
            <ac:picMk id="7" creationId="{18D1AB1B-7AA7-709F-1BCD-F7E62CBB6BFE}"/>
          </ac:picMkLst>
        </pc:picChg>
        <pc:picChg chg="add mod">
          <ac:chgData name="Khan, Zarrar" userId="095bd260-8ef1-42ff-97e1-3419182a8708" providerId="ADAL" clId="{DCBDF22E-04D3-4778-937A-CE02A9EA99DF}" dt="2023-04-24T02:52:46.431" v="738" actId="1037"/>
          <ac:picMkLst>
            <pc:docMk/>
            <pc:sldMk cId="4119711302" sldId="322"/>
            <ac:picMk id="7" creationId="{9C3D9B0A-2343-A196-CD6E-956B770AB064}"/>
          </ac:picMkLst>
        </pc:picChg>
        <pc:picChg chg="mod">
          <ac:chgData name="Khan, Zarrar" userId="095bd260-8ef1-42ff-97e1-3419182a8708" providerId="ADAL" clId="{DCBDF22E-04D3-4778-937A-CE02A9EA99DF}" dt="2023-04-24T02:52:46.431" v="738" actId="1037"/>
          <ac:picMkLst>
            <pc:docMk/>
            <pc:sldMk cId="4119711302" sldId="322"/>
            <ac:picMk id="8" creationId="{7243D073-DB3A-226E-0E36-B34C7F79BCC1}"/>
          </ac:picMkLst>
        </pc:picChg>
        <pc:picChg chg="add del mod">
          <ac:chgData name="Khan, Zarrar" userId="095bd260-8ef1-42ff-97e1-3419182a8708" providerId="ADAL" clId="{DCBDF22E-04D3-4778-937A-CE02A9EA99DF}" dt="2023-04-24T18:42:46.905" v="2674" actId="478"/>
          <ac:picMkLst>
            <pc:docMk/>
            <pc:sldMk cId="4119711302" sldId="322"/>
            <ac:picMk id="9" creationId="{7558EADB-5BB5-465E-CF8B-68230901374A}"/>
          </ac:picMkLst>
        </pc:picChg>
      </pc:sldChg>
      <pc:sldChg chg="addSp delSp modSp del mod">
        <pc:chgData name="Khan, Zarrar" userId="095bd260-8ef1-42ff-97e1-3419182a8708" providerId="ADAL" clId="{DCBDF22E-04D3-4778-937A-CE02A9EA99DF}" dt="2023-04-24T02:53:00.619" v="740" actId="47"/>
        <pc:sldMkLst>
          <pc:docMk/>
          <pc:sldMk cId="1994484816" sldId="324"/>
        </pc:sldMkLst>
        <pc:spChg chg="mod">
          <ac:chgData name="Khan, Zarrar" userId="095bd260-8ef1-42ff-97e1-3419182a8708" providerId="ADAL" clId="{DCBDF22E-04D3-4778-937A-CE02A9EA99DF}" dt="2023-04-18T14:05:58.407" v="422"/>
          <ac:spMkLst>
            <pc:docMk/>
            <pc:sldMk cId="1994484816" sldId="324"/>
            <ac:spMk id="4" creationId="{68F28E75-4357-4D78-C8D7-46C7FFB7F3BE}"/>
          </ac:spMkLst>
        </pc:spChg>
        <pc:picChg chg="add mod">
          <ac:chgData name="Khan, Zarrar" userId="095bd260-8ef1-42ff-97e1-3419182a8708" providerId="ADAL" clId="{DCBDF22E-04D3-4778-937A-CE02A9EA99DF}" dt="2023-04-18T13:50:42.212" v="133"/>
          <ac:picMkLst>
            <pc:docMk/>
            <pc:sldMk cId="1994484816" sldId="324"/>
            <ac:picMk id="5" creationId="{A6F1004E-C5C1-4D27-EF5F-C5450D74BFB0}"/>
          </ac:picMkLst>
        </pc:picChg>
        <pc:picChg chg="del">
          <ac:chgData name="Khan, Zarrar" userId="095bd260-8ef1-42ff-97e1-3419182a8708" providerId="ADAL" clId="{DCBDF22E-04D3-4778-937A-CE02A9EA99DF}" dt="2023-04-18T13:50:41.880" v="132" actId="478"/>
          <ac:picMkLst>
            <pc:docMk/>
            <pc:sldMk cId="1994484816" sldId="324"/>
            <ac:picMk id="8" creationId="{B22E0B32-6AFB-6B7F-43C9-5DCBF3A9DCD2}"/>
          </ac:picMkLst>
        </pc:picChg>
      </pc:sldChg>
      <pc:sldChg chg="addSp modSp del">
        <pc:chgData name="Khan, Zarrar" userId="095bd260-8ef1-42ff-97e1-3419182a8708" providerId="ADAL" clId="{DCBDF22E-04D3-4778-937A-CE02A9EA99DF}" dt="2023-04-24T02:54:04.796" v="745" actId="47"/>
        <pc:sldMkLst>
          <pc:docMk/>
          <pc:sldMk cId="3869335969" sldId="325"/>
        </pc:sldMkLst>
        <pc:spChg chg="add mod">
          <ac:chgData name="Khan, Zarrar" userId="095bd260-8ef1-42ff-97e1-3419182a8708" providerId="ADAL" clId="{DCBDF22E-04D3-4778-937A-CE02A9EA99DF}" dt="2023-04-18T14:05:58.407" v="422"/>
          <ac:spMkLst>
            <pc:docMk/>
            <pc:sldMk cId="3869335969" sldId="325"/>
            <ac:spMk id="4" creationId="{0E7186D9-7E7E-1B5D-D1B2-C46D8383012A}"/>
          </ac:spMkLst>
        </pc:spChg>
        <pc:picChg chg="add mod">
          <ac:chgData name="Khan, Zarrar" userId="095bd260-8ef1-42ff-97e1-3419182a8708" providerId="ADAL" clId="{DCBDF22E-04D3-4778-937A-CE02A9EA99DF}" dt="2023-04-18T13:51:13.864" v="142"/>
          <ac:picMkLst>
            <pc:docMk/>
            <pc:sldMk cId="3869335969" sldId="325"/>
            <ac:picMk id="6" creationId="{AB637B03-2EAE-6FDE-E427-0E54EF3490FF}"/>
          </ac:picMkLst>
        </pc:picChg>
      </pc:sldChg>
      <pc:sldChg chg="addSp delSp modSp mod">
        <pc:chgData name="Khan, Zarrar" userId="095bd260-8ef1-42ff-97e1-3419182a8708" providerId="ADAL" clId="{DCBDF22E-04D3-4778-937A-CE02A9EA99DF}" dt="2023-04-24T18:46:21.594" v="2820" actId="1035"/>
        <pc:sldMkLst>
          <pc:docMk/>
          <pc:sldMk cId="2112110053" sldId="326"/>
        </pc:sldMkLst>
        <pc:spChg chg="mod">
          <ac:chgData name="Khan, Zarrar" userId="095bd260-8ef1-42ff-97e1-3419182a8708" providerId="ADAL" clId="{DCBDF22E-04D3-4778-937A-CE02A9EA99DF}" dt="2023-04-24T18:46:21.594" v="2820" actId="1035"/>
          <ac:spMkLst>
            <pc:docMk/>
            <pc:sldMk cId="2112110053" sldId="326"/>
            <ac:spMk id="3" creationId="{76F2A591-262D-9DC2-418D-5E9876EE6CF2}"/>
          </ac:spMkLst>
        </pc:spChg>
        <pc:spChg chg="add mod">
          <ac:chgData name="Khan, Zarrar" userId="095bd260-8ef1-42ff-97e1-3419182a8708" providerId="ADAL" clId="{DCBDF22E-04D3-4778-937A-CE02A9EA99DF}" dt="2023-04-24T18:46:16.010" v="2803"/>
          <ac:spMkLst>
            <pc:docMk/>
            <pc:sldMk cId="2112110053" sldId="326"/>
            <ac:spMk id="4" creationId="{6B31E786-CE58-A148-5C7A-5999A2E27761}"/>
          </ac:spMkLst>
        </pc:spChg>
        <pc:spChg chg="del">
          <ac:chgData name="Khan, Zarrar" userId="095bd260-8ef1-42ff-97e1-3419182a8708" providerId="ADAL" clId="{DCBDF22E-04D3-4778-937A-CE02A9EA99DF}" dt="2023-04-24T03:00:39.968" v="946" actId="478"/>
          <ac:spMkLst>
            <pc:docMk/>
            <pc:sldMk cId="2112110053" sldId="326"/>
            <ac:spMk id="8" creationId="{AB7F34CB-5863-8A55-259F-4CDFDF9BA500}"/>
          </ac:spMkLst>
        </pc:spChg>
      </pc:sldChg>
      <pc:sldChg chg="del modAnim replTag">
        <pc:chgData name="Khan, Zarrar" userId="095bd260-8ef1-42ff-97e1-3419182a8708" providerId="ADAL" clId="{DCBDF22E-04D3-4778-937A-CE02A9EA99DF}" dt="2023-04-18T13:48:24.256" v="67" actId="2696"/>
        <pc:sldMkLst>
          <pc:docMk/>
          <pc:sldMk cId="930579579" sldId="327"/>
        </pc:sldMkLst>
      </pc:sldChg>
      <pc:sldChg chg="add del">
        <pc:chgData name="Khan, Zarrar" userId="095bd260-8ef1-42ff-97e1-3419182a8708" providerId="ADAL" clId="{DCBDF22E-04D3-4778-937A-CE02A9EA99DF}" dt="2023-04-24T02:43:53.371" v="510" actId="47"/>
        <pc:sldMkLst>
          <pc:docMk/>
          <pc:sldMk cId="3303525544" sldId="328"/>
        </pc:sldMkLst>
      </pc:sldChg>
      <pc:sldChg chg="del modAnim replTag">
        <pc:chgData name="Khan, Zarrar" userId="095bd260-8ef1-42ff-97e1-3419182a8708" providerId="ADAL" clId="{DCBDF22E-04D3-4778-937A-CE02A9EA99DF}" dt="2023-04-18T13:48:24.227" v="66" actId="2696"/>
        <pc:sldMkLst>
          <pc:docMk/>
          <pc:sldMk cId="231671841" sldId="331"/>
        </pc:sldMkLst>
      </pc:sldChg>
      <pc:sldChg chg="del">
        <pc:chgData name="Khan, Zarrar" userId="095bd260-8ef1-42ff-97e1-3419182a8708" providerId="ADAL" clId="{DCBDF22E-04D3-4778-937A-CE02A9EA99DF}" dt="2023-04-24T02:54:15.108" v="746" actId="47"/>
        <pc:sldMkLst>
          <pc:docMk/>
          <pc:sldMk cId="617030774" sldId="334"/>
        </pc:sldMkLst>
      </pc:sldChg>
      <pc:sldChg chg="del">
        <pc:chgData name="Khan, Zarrar" userId="095bd260-8ef1-42ff-97e1-3419182a8708" providerId="ADAL" clId="{DCBDF22E-04D3-4778-937A-CE02A9EA99DF}" dt="2023-04-24T02:54:30.046" v="748" actId="47"/>
        <pc:sldMkLst>
          <pc:docMk/>
          <pc:sldMk cId="2356757292" sldId="335"/>
        </pc:sldMkLst>
      </pc:sldChg>
      <pc:sldChg chg="del">
        <pc:chgData name="Khan, Zarrar" userId="095bd260-8ef1-42ff-97e1-3419182a8708" providerId="ADAL" clId="{DCBDF22E-04D3-4778-937A-CE02A9EA99DF}" dt="2023-04-18T13:48:24.279" v="71" actId="2696"/>
        <pc:sldMkLst>
          <pc:docMk/>
          <pc:sldMk cId="411430454" sldId="338"/>
        </pc:sldMkLst>
      </pc:sldChg>
      <pc:sldChg chg="addSp delSp modSp del mod">
        <pc:chgData name="Khan, Zarrar" userId="095bd260-8ef1-42ff-97e1-3419182a8708" providerId="ADAL" clId="{DCBDF22E-04D3-4778-937A-CE02A9EA99DF}" dt="2023-04-24T02:52:51.369" v="739" actId="47"/>
        <pc:sldMkLst>
          <pc:docMk/>
          <pc:sldMk cId="1957934036" sldId="339"/>
        </pc:sldMkLst>
        <pc:spChg chg="mod">
          <ac:chgData name="Khan, Zarrar" userId="095bd260-8ef1-42ff-97e1-3419182a8708" providerId="ADAL" clId="{DCBDF22E-04D3-4778-937A-CE02A9EA99DF}" dt="2023-04-18T14:05:58.407" v="422"/>
          <ac:spMkLst>
            <pc:docMk/>
            <pc:sldMk cId="1957934036" sldId="339"/>
            <ac:spMk id="5" creationId="{5F1B50FC-FBA2-92C6-4955-E14158BFF8F5}"/>
          </ac:spMkLst>
        </pc:spChg>
        <pc:picChg chg="del">
          <ac:chgData name="Khan, Zarrar" userId="095bd260-8ef1-42ff-97e1-3419182a8708" providerId="ADAL" clId="{DCBDF22E-04D3-4778-937A-CE02A9EA99DF}" dt="2023-04-18T13:50:35.734" v="130" actId="478"/>
          <ac:picMkLst>
            <pc:docMk/>
            <pc:sldMk cId="1957934036" sldId="339"/>
            <ac:picMk id="8" creationId="{C68648B3-4389-61D6-2304-59A566E91752}"/>
          </ac:picMkLst>
        </pc:picChg>
        <pc:picChg chg="add mod">
          <ac:chgData name="Khan, Zarrar" userId="095bd260-8ef1-42ff-97e1-3419182a8708" providerId="ADAL" clId="{DCBDF22E-04D3-4778-937A-CE02A9EA99DF}" dt="2023-04-18T13:50:36.019" v="131"/>
          <ac:picMkLst>
            <pc:docMk/>
            <pc:sldMk cId="1957934036" sldId="339"/>
            <ac:picMk id="9" creationId="{A6B1906F-ABC5-6337-015F-D9DF1B70E6F7}"/>
          </ac:picMkLst>
        </pc:picChg>
      </pc:sldChg>
      <pc:sldChg chg="del">
        <pc:chgData name="Khan, Zarrar" userId="095bd260-8ef1-42ff-97e1-3419182a8708" providerId="ADAL" clId="{DCBDF22E-04D3-4778-937A-CE02A9EA99DF}" dt="2023-04-18T13:48:24.268" v="69" actId="2696"/>
        <pc:sldMkLst>
          <pc:docMk/>
          <pc:sldMk cId="4134306422" sldId="342"/>
        </pc:sldMkLst>
      </pc:sldChg>
      <pc:sldChg chg="addSp modSp add del">
        <pc:chgData name="Khan, Zarrar" userId="095bd260-8ef1-42ff-97e1-3419182a8708" providerId="ADAL" clId="{DCBDF22E-04D3-4778-937A-CE02A9EA99DF}" dt="2023-04-24T02:53:36.470" v="744" actId="47"/>
        <pc:sldMkLst>
          <pc:docMk/>
          <pc:sldMk cId="4235857297" sldId="344"/>
        </pc:sldMkLst>
        <pc:spChg chg="add mod">
          <ac:chgData name="Khan, Zarrar" userId="095bd260-8ef1-42ff-97e1-3419182a8708" providerId="ADAL" clId="{DCBDF22E-04D3-4778-937A-CE02A9EA99DF}" dt="2023-04-18T14:05:58.407" v="422"/>
          <ac:spMkLst>
            <pc:docMk/>
            <pc:sldMk cId="4235857297" sldId="344"/>
            <ac:spMk id="5" creationId="{C0148F35-A3E9-0472-72AB-0AEE00F0FC7B}"/>
          </ac:spMkLst>
        </pc:spChg>
        <pc:picChg chg="add mod">
          <ac:chgData name="Khan, Zarrar" userId="095bd260-8ef1-42ff-97e1-3419182a8708" providerId="ADAL" clId="{DCBDF22E-04D3-4778-937A-CE02A9EA99DF}" dt="2023-04-18T13:51:03.589" v="138"/>
          <ac:picMkLst>
            <pc:docMk/>
            <pc:sldMk cId="4235857297" sldId="344"/>
            <ac:picMk id="7" creationId="{DF10172A-EE70-F7E2-0EBA-F906635ED61A}"/>
          </ac:picMkLst>
        </pc:picChg>
      </pc:sldChg>
      <pc:sldChg chg="modSp del replTag">
        <pc:chgData name="Khan, Zarrar" userId="095bd260-8ef1-42ff-97e1-3419182a8708" providerId="ADAL" clId="{DCBDF22E-04D3-4778-937A-CE02A9EA99DF}" dt="2023-04-18T13:48:24.262" v="68" actId="2696"/>
        <pc:sldMkLst>
          <pc:docMk/>
          <pc:sldMk cId="1656454906" sldId="347"/>
        </pc:sldMkLst>
        <pc:spChg chg="mod">
          <ac:chgData name="Khan, Zarrar" userId="095bd260-8ef1-42ff-97e1-3419182a8708" providerId="ADAL" clId="{DCBDF22E-04D3-4778-937A-CE02A9EA99DF}" dt="2023-04-18T13:35:42.908" v="65"/>
          <ac:spMkLst>
            <pc:docMk/>
            <pc:sldMk cId="1656454906" sldId="347"/>
            <ac:spMk id="6" creationId="{E6471C6D-9616-AE45-4A90-780C57024331}"/>
          </ac:spMkLst>
        </pc:spChg>
      </pc:sldChg>
      <pc:sldChg chg="del">
        <pc:chgData name="Khan, Zarrar" userId="095bd260-8ef1-42ff-97e1-3419182a8708" providerId="ADAL" clId="{DCBDF22E-04D3-4778-937A-CE02A9EA99DF}" dt="2023-04-18T13:48:24.274" v="70" actId="2696"/>
        <pc:sldMkLst>
          <pc:docMk/>
          <pc:sldMk cId="3004717194" sldId="348"/>
        </pc:sldMkLst>
      </pc:sldChg>
      <pc:sldChg chg="del">
        <pc:chgData name="Khan, Zarrar" userId="095bd260-8ef1-42ff-97e1-3419182a8708" providerId="ADAL" clId="{DCBDF22E-04D3-4778-937A-CE02A9EA99DF}" dt="2023-04-24T02:54:15.108" v="746" actId="47"/>
        <pc:sldMkLst>
          <pc:docMk/>
          <pc:sldMk cId="40536672" sldId="349"/>
        </pc:sldMkLst>
      </pc:sldChg>
      <pc:sldChg chg="del">
        <pc:chgData name="Khan, Zarrar" userId="095bd260-8ef1-42ff-97e1-3419182a8708" providerId="ADAL" clId="{DCBDF22E-04D3-4778-937A-CE02A9EA99DF}" dt="2023-04-24T02:54:15.108" v="746" actId="47"/>
        <pc:sldMkLst>
          <pc:docMk/>
          <pc:sldMk cId="3174241992" sldId="350"/>
        </pc:sldMkLst>
      </pc:sldChg>
      <pc:sldChg chg="del">
        <pc:chgData name="Khan, Zarrar" userId="095bd260-8ef1-42ff-97e1-3419182a8708" providerId="ADAL" clId="{DCBDF22E-04D3-4778-937A-CE02A9EA99DF}" dt="2023-04-24T02:54:15.108" v="746" actId="47"/>
        <pc:sldMkLst>
          <pc:docMk/>
          <pc:sldMk cId="4288377242" sldId="351"/>
        </pc:sldMkLst>
      </pc:sldChg>
      <pc:sldChg chg="addSp delSp modSp add del mod">
        <pc:chgData name="Khan, Zarrar" userId="095bd260-8ef1-42ff-97e1-3419182a8708" providerId="ADAL" clId="{DCBDF22E-04D3-4778-937A-CE02A9EA99DF}" dt="2023-04-24T02:53:36.470" v="744" actId="47"/>
        <pc:sldMkLst>
          <pc:docMk/>
          <pc:sldMk cId="4858052" sldId="352"/>
        </pc:sldMkLst>
        <pc:spChg chg="mod">
          <ac:chgData name="Khan, Zarrar" userId="095bd260-8ef1-42ff-97e1-3419182a8708" providerId="ADAL" clId="{DCBDF22E-04D3-4778-937A-CE02A9EA99DF}" dt="2023-04-18T14:05:58.407" v="422"/>
          <ac:spMkLst>
            <pc:docMk/>
            <pc:sldMk cId="4858052" sldId="352"/>
            <ac:spMk id="5" creationId="{1D250F40-FEAF-A8C6-510B-08EC927CEB26}"/>
          </ac:spMkLst>
        </pc:spChg>
        <pc:spChg chg="add del mod">
          <ac:chgData name="Khan, Zarrar" userId="095bd260-8ef1-42ff-97e1-3419182a8708" providerId="ADAL" clId="{DCBDF22E-04D3-4778-937A-CE02A9EA99DF}" dt="2023-04-18T13:54:06.249" v="322" actId="478"/>
          <ac:spMkLst>
            <pc:docMk/>
            <pc:sldMk cId="4858052" sldId="352"/>
            <ac:spMk id="7" creationId="{237F3E9D-F394-02AC-72D0-4638C514B557}"/>
          </ac:spMkLst>
        </pc:spChg>
        <pc:spChg chg="add mod">
          <ac:chgData name="Khan, Zarrar" userId="095bd260-8ef1-42ff-97e1-3419182a8708" providerId="ADAL" clId="{DCBDF22E-04D3-4778-937A-CE02A9EA99DF}" dt="2023-04-18T13:54:59.760" v="329" actId="1076"/>
          <ac:spMkLst>
            <pc:docMk/>
            <pc:sldMk cId="4858052" sldId="352"/>
            <ac:spMk id="9" creationId="{EDB60EAB-85BD-97B1-0F67-991553625876}"/>
          </ac:spMkLst>
        </pc:spChg>
        <pc:picChg chg="add mod">
          <ac:chgData name="Khan, Zarrar" userId="095bd260-8ef1-42ff-97e1-3419182a8708" providerId="ADAL" clId="{DCBDF22E-04D3-4778-937A-CE02A9EA99DF}" dt="2023-04-18T13:50:53.250" v="137"/>
          <ac:picMkLst>
            <pc:docMk/>
            <pc:sldMk cId="4858052" sldId="352"/>
            <ac:picMk id="4" creationId="{FA22146F-8067-914D-D04C-A23CBE762962}"/>
          </ac:picMkLst>
        </pc:picChg>
        <pc:picChg chg="del">
          <ac:chgData name="Khan, Zarrar" userId="095bd260-8ef1-42ff-97e1-3419182a8708" providerId="ADAL" clId="{DCBDF22E-04D3-4778-937A-CE02A9EA99DF}" dt="2023-04-18T13:50:52.912" v="136" actId="478"/>
          <ac:picMkLst>
            <pc:docMk/>
            <pc:sldMk cId="4858052" sldId="352"/>
            <ac:picMk id="6" creationId="{41272A12-C00E-05C4-F9BC-66CEDAC44D84}"/>
          </ac:picMkLst>
        </pc:picChg>
      </pc:sldChg>
      <pc:sldChg chg="addSp delSp modSp del mod">
        <pc:chgData name="Khan, Zarrar" userId="095bd260-8ef1-42ff-97e1-3419182a8708" providerId="ADAL" clId="{DCBDF22E-04D3-4778-937A-CE02A9EA99DF}" dt="2023-04-24T02:54:04.796" v="745" actId="47"/>
        <pc:sldMkLst>
          <pc:docMk/>
          <pc:sldMk cId="3418988841" sldId="353"/>
        </pc:sldMkLst>
        <pc:spChg chg="add mod">
          <ac:chgData name="Khan, Zarrar" userId="095bd260-8ef1-42ff-97e1-3419182a8708" providerId="ADAL" clId="{DCBDF22E-04D3-4778-937A-CE02A9EA99DF}" dt="2023-04-18T14:05:58.407" v="422"/>
          <ac:spMkLst>
            <pc:docMk/>
            <pc:sldMk cId="3418988841" sldId="353"/>
            <ac:spMk id="4" creationId="{CEE07AD0-7EAB-1703-E1CA-6B0F56204C77}"/>
          </ac:spMkLst>
        </pc:spChg>
        <pc:spChg chg="del">
          <ac:chgData name="Khan, Zarrar" userId="095bd260-8ef1-42ff-97e1-3419182a8708" providerId="ADAL" clId="{DCBDF22E-04D3-4778-937A-CE02A9EA99DF}" dt="2023-04-18T13:51:11.259" v="140" actId="478"/>
          <ac:spMkLst>
            <pc:docMk/>
            <pc:sldMk cId="3418988841" sldId="353"/>
            <ac:spMk id="5" creationId="{1D250F40-FEAF-A8C6-510B-08EC927CEB26}"/>
          </ac:spMkLst>
        </pc:spChg>
        <pc:spChg chg="add del">
          <ac:chgData name="Khan, Zarrar" userId="095bd260-8ef1-42ff-97e1-3419182a8708" providerId="ADAL" clId="{DCBDF22E-04D3-4778-937A-CE02A9EA99DF}" dt="2023-04-17T18:52:30.954" v="25" actId="22"/>
          <ac:spMkLst>
            <pc:docMk/>
            <pc:sldMk cId="3418988841" sldId="353"/>
            <ac:spMk id="8" creationId="{1E47E44D-B17F-9311-0024-63AF09E59CC4}"/>
          </ac:spMkLst>
        </pc:spChg>
        <pc:spChg chg="add mod">
          <ac:chgData name="Khan, Zarrar" userId="095bd260-8ef1-42ff-97e1-3419182a8708" providerId="ADAL" clId="{DCBDF22E-04D3-4778-937A-CE02A9EA99DF}" dt="2023-04-18T13:55:44.177" v="336" actId="14100"/>
          <ac:spMkLst>
            <pc:docMk/>
            <pc:sldMk cId="3418988841" sldId="353"/>
            <ac:spMk id="11" creationId="{52CD2DCC-1572-5887-98D5-62D09A9F59AF}"/>
          </ac:spMkLst>
        </pc:spChg>
        <pc:spChg chg="add del mod">
          <ac:chgData name="Khan, Zarrar" userId="095bd260-8ef1-42ff-97e1-3419182a8708" providerId="ADAL" clId="{DCBDF22E-04D3-4778-937A-CE02A9EA99DF}" dt="2023-04-17T18:52:38.530" v="29" actId="22"/>
          <ac:spMkLst>
            <pc:docMk/>
            <pc:sldMk cId="3418988841" sldId="353"/>
            <ac:spMk id="11" creationId="{95FFA97A-5B24-E7D1-EDBE-C002B64D7AD7}"/>
          </ac:spMkLst>
        </pc:spChg>
        <pc:picChg chg="del">
          <ac:chgData name="Khan, Zarrar" userId="095bd260-8ef1-42ff-97e1-3419182a8708" providerId="ADAL" clId="{DCBDF22E-04D3-4778-937A-CE02A9EA99DF}" dt="2023-04-18T13:51:11.259" v="140" actId="478"/>
          <ac:picMkLst>
            <pc:docMk/>
            <pc:sldMk cId="3418988841" sldId="353"/>
            <ac:picMk id="6" creationId="{41272A12-C00E-05C4-F9BC-66CEDAC44D84}"/>
          </ac:picMkLst>
        </pc:picChg>
        <pc:picChg chg="add mod">
          <ac:chgData name="Khan, Zarrar" userId="095bd260-8ef1-42ff-97e1-3419182a8708" providerId="ADAL" clId="{DCBDF22E-04D3-4778-937A-CE02A9EA99DF}" dt="2023-04-18T13:51:11.629" v="141"/>
          <ac:picMkLst>
            <pc:docMk/>
            <pc:sldMk cId="3418988841" sldId="353"/>
            <ac:picMk id="8" creationId="{456DA5D1-B430-9812-AB20-A5DA9AF74EC9}"/>
          </ac:picMkLst>
        </pc:picChg>
      </pc:sldChg>
      <pc:sldChg chg="addSp modSp add del mod setBg replTag">
        <pc:chgData name="Khan, Zarrar" userId="095bd260-8ef1-42ff-97e1-3419182a8708" providerId="ADAL" clId="{DCBDF22E-04D3-4778-937A-CE02A9EA99DF}" dt="2023-04-18T13:49:57.746" v="118" actId="47"/>
        <pc:sldMkLst>
          <pc:docMk/>
          <pc:sldMk cId="784002032" sldId="354"/>
        </pc:sldMkLst>
        <pc:spChg chg="add mod replST">
          <ac:chgData name="Khan, Zarrar" userId="095bd260-8ef1-42ff-97e1-3419182a8708" providerId="ADAL" clId="{DCBDF22E-04D3-4778-937A-CE02A9EA99DF}" dt="2023-04-18T13:48:35.210" v="94"/>
          <ac:spMkLst>
            <pc:docMk/>
            <pc:sldMk cId="784002032" sldId="354"/>
            <ac:spMk id="7" creationId="{1B26BFDF-EB1C-06CA-7AAB-59CC8B4DA4B5}"/>
          </ac:spMkLst>
        </pc:spChg>
        <pc:spChg chg="add mod replST">
          <ac:chgData name="Khan, Zarrar" userId="095bd260-8ef1-42ff-97e1-3419182a8708" providerId="ADAL" clId="{DCBDF22E-04D3-4778-937A-CE02A9EA99DF}" dt="2023-04-18T13:48:35.247" v="104"/>
          <ac:spMkLst>
            <pc:docMk/>
            <pc:sldMk cId="784002032" sldId="354"/>
            <ac:spMk id="8" creationId="{E285C951-11E3-4491-F1B7-EE0EDD21A524}"/>
          </ac:spMkLst>
        </pc:spChg>
        <pc:picChg chg="add mod replST">
          <ac:chgData name="Khan, Zarrar" userId="095bd260-8ef1-42ff-97e1-3419182a8708" providerId="ADAL" clId="{DCBDF22E-04D3-4778-937A-CE02A9EA99DF}" dt="2023-04-18T13:48:35.098" v="81"/>
          <ac:picMkLst>
            <pc:docMk/>
            <pc:sldMk cId="784002032" sldId="354"/>
            <ac:picMk id="4" creationId="{D85425B0-4E44-E2DD-D939-1C3B037BE8EB}"/>
          </ac:picMkLst>
        </pc:picChg>
        <pc:picChg chg="add mod replST">
          <ac:chgData name="Khan, Zarrar" userId="095bd260-8ef1-42ff-97e1-3419182a8708" providerId="ADAL" clId="{DCBDF22E-04D3-4778-937A-CE02A9EA99DF}" dt="2023-04-18T13:48:35.157" v="85"/>
          <ac:picMkLst>
            <pc:docMk/>
            <pc:sldMk cId="784002032" sldId="354"/>
            <ac:picMk id="6" creationId="{02855F2E-021C-5FE8-70EC-02905D7823BD}"/>
          </ac:picMkLst>
        </pc:picChg>
      </pc:sldChg>
      <pc:sldChg chg="addSp modSp add del mod setBg replTag">
        <pc:chgData name="Khan, Zarrar" userId="095bd260-8ef1-42ff-97e1-3419182a8708" providerId="ADAL" clId="{DCBDF22E-04D3-4778-937A-CE02A9EA99DF}" dt="2023-04-24T02:44:01.133" v="511" actId="47"/>
        <pc:sldMkLst>
          <pc:docMk/>
          <pc:sldMk cId="2728348782" sldId="354"/>
        </pc:sldMkLst>
        <pc:spChg chg="add mod replST">
          <ac:chgData name="Khan, Zarrar" userId="095bd260-8ef1-42ff-97e1-3419182a8708" providerId="ADAL" clId="{DCBDF22E-04D3-4778-937A-CE02A9EA99DF}" dt="2023-04-18T13:51:48.734" v="163"/>
          <ac:spMkLst>
            <pc:docMk/>
            <pc:sldMk cId="2728348782" sldId="354"/>
            <ac:spMk id="7" creationId="{74E94655-9915-7E6E-67F0-2751743EB024}"/>
          </ac:spMkLst>
        </pc:spChg>
        <pc:spChg chg="add mod replST">
          <ac:chgData name="Khan, Zarrar" userId="095bd260-8ef1-42ff-97e1-3419182a8708" providerId="ADAL" clId="{DCBDF22E-04D3-4778-937A-CE02A9EA99DF}" dt="2023-04-18T13:51:48.778" v="173"/>
          <ac:spMkLst>
            <pc:docMk/>
            <pc:sldMk cId="2728348782" sldId="354"/>
            <ac:spMk id="8" creationId="{CEBB8764-D31B-164D-04B2-2ADFA1E346E6}"/>
          </ac:spMkLst>
        </pc:spChg>
        <pc:picChg chg="add mod replST">
          <ac:chgData name="Khan, Zarrar" userId="095bd260-8ef1-42ff-97e1-3419182a8708" providerId="ADAL" clId="{DCBDF22E-04D3-4778-937A-CE02A9EA99DF}" dt="2023-04-18T13:51:48.634" v="150"/>
          <ac:picMkLst>
            <pc:docMk/>
            <pc:sldMk cId="2728348782" sldId="354"/>
            <ac:picMk id="4" creationId="{6C8BD7A9-86FB-A625-9822-8C625B189070}"/>
          </ac:picMkLst>
        </pc:picChg>
        <pc:picChg chg="add mod replST">
          <ac:chgData name="Khan, Zarrar" userId="095bd260-8ef1-42ff-97e1-3419182a8708" providerId="ADAL" clId="{DCBDF22E-04D3-4778-937A-CE02A9EA99DF}" dt="2023-04-18T13:51:48.687" v="154"/>
          <ac:picMkLst>
            <pc:docMk/>
            <pc:sldMk cId="2728348782" sldId="354"/>
            <ac:picMk id="6" creationId="{A6B9977E-C75E-BFC0-6054-6E10A7032B22}"/>
          </ac:picMkLst>
        </pc:picChg>
      </pc:sldChg>
      <pc:sldChg chg="addSp modSp add del mod setBg replTag">
        <pc:chgData name="Khan, Zarrar" userId="095bd260-8ef1-42ff-97e1-3419182a8708" providerId="ADAL" clId="{DCBDF22E-04D3-4778-937A-CE02A9EA99DF}" dt="2023-04-24T12:50:41.355" v="1936" actId="2696"/>
        <pc:sldMkLst>
          <pc:docMk/>
          <pc:sldMk cId="3463233696" sldId="355"/>
        </pc:sldMkLst>
        <pc:spChg chg="add mod replST">
          <ac:chgData name="Khan, Zarrar" userId="095bd260-8ef1-42ff-97e1-3419182a8708" providerId="ADAL" clId="{DCBDF22E-04D3-4778-937A-CE02A9EA99DF}" dt="2023-04-18T13:51:56.452" v="198"/>
          <ac:spMkLst>
            <pc:docMk/>
            <pc:sldMk cId="3463233696" sldId="355"/>
            <ac:spMk id="7" creationId="{3E09706F-A61C-2DC4-C5C7-C7719A7E7871}"/>
          </ac:spMkLst>
        </pc:spChg>
        <pc:spChg chg="add mod replST">
          <ac:chgData name="Khan, Zarrar" userId="095bd260-8ef1-42ff-97e1-3419182a8708" providerId="ADAL" clId="{DCBDF22E-04D3-4778-937A-CE02A9EA99DF}" dt="2023-04-18T13:51:56.496" v="208"/>
          <ac:spMkLst>
            <pc:docMk/>
            <pc:sldMk cId="3463233696" sldId="355"/>
            <ac:spMk id="8" creationId="{441682ED-F254-FBA3-25A3-EA0D63D9D545}"/>
          </ac:spMkLst>
        </pc:spChg>
        <pc:picChg chg="add mod replST">
          <ac:chgData name="Khan, Zarrar" userId="095bd260-8ef1-42ff-97e1-3419182a8708" providerId="ADAL" clId="{DCBDF22E-04D3-4778-937A-CE02A9EA99DF}" dt="2023-04-18T13:51:56.374" v="185"/>
          <ac:picMkLst>
            <pc:docMk/>
            <pc:sldMk cId="3463233696" sldId="355"/>
            <ac:picMk id="4" creationId="{5372DE7E-C517-1B3E-530E-BCD42A53B509}"/>
          </ac:picMkLst>
        </pc:picChg>
        <pc:picChg chg="add mod replST">
          <ac:chgData name="Khan, Zarrar" userId="095bd260-8ef1-42ff-97e1-3419182a8708" providerId="ADAL" clId="{DCBDF22E-04D3-4778-937A-CE02A9EA99DF}" dt="2023-04-18T13:51:56.415" v="189"/>
          <ac:picMkLst>
            <pc:docMk/>
            <pc:sldMk cId="3463233696" sldId="355"/>
            <ac:picMk id="6" creationId="{58F5DD2E-AAFC-1C60-2D55-8DA7823DD373}"/>
          </ac:picMkLst>
        </pc:picChg>
      </pc:sldChg>
      <pc:sldChg chg="addSp modSp add mod setBg replTag">
        <pc:chgData name="Khan, Zarrar" userId="095bd260-8ef1-42ff-97e1-3419182a8708" providerId="ADAL" clId="{DCBDF22E-04D3-4778-937A-CE02A9EA99DF}" dt="2023-04-18T13:52:06.713" v="247"/>
        <pc:sldMkLst>
          <pc:docMk/>
          <pc:sldMk cId="2142096623" sldId="356"/>
        </pc:sldMkLst>
        <pc:spChg chg="add mod replST">
          <ac:chgData name="Khan, Zarrar" userId="095bd260-8ef1-42ff-97e1-3419182a8708" providerId="ADAL" clId="{DCBDF22E-04D3-4778-937A-CE02A9EA99DF}" dt="2023-04-18T13:52:06.625" v="233"/>
          <ac:spMkLst>
            <pc:docMk/>
            <pc:sldMk cId="2142096623" sldId="356"/>
            <ac:spMk id="7" creationId="{76CA887C-DD46-6945-603C-8A9F4C094E6A}"/>
          </ac:spMkLst>
        </pc:spChg>
        <pc:spChg chg="add mod replST">
          <ac:chgData name="Khan, Zarrar" userId="095bd260-8ef1-42ff-97e1-3419182a8708" providerId="ADAL" clId="{DCBDF22E-04D3-4778-937A-CE02A9EA99DF}" dt="2023-04-18T13:52:06.659" v="243"/>
          <ac:spMkLst>
            <pc:docMk/>
            <pc:sldMk cId="2142096623" sldId="356"/>
            <ac:spMk id="8" creationId="{CBABCCBC-3524-1E45-90CD-DF919199B8CE}"/>
          </ac:spMkLst>
        </pc:spChg>
        <pc:picChg chg="add mod replST">
          <ac:chgData name="Khan, Zarrar" userId="095bd260-8ef1-42ff-97e1-3419182a8708" providerId="ADAL" clId="{DCBDF22E-04D3-4778-937A-CE02A9EA99DF}" dt="2023-04-18T13:52:06.551" v="220"/>
          <ac:picMkLst>
            <pc:docMk/>
            <pc:sldMk cId="2142096623" sldId="356"/>
            <ac:picMk id="4" creationId="{B58C10CB-4018-69E3-E267-D486D350BABB}"/>
          </ac:picMkLst>
        </pc:picChg>
        <pc:picChg chg="add mod replST">
          <ac:chgData name="Khan, Zarrar" userId="095bd260-8ef1-42ff-97e1-3419182a8708" providerId="ADAL" clId="{DCBDF22E-04D3-4778-937A-CE02A9EA99DF}" dt="2023-04-18T13:52:06.594" v="224"/>
          <ac:picMkLst>
            <pc:docMk/>
            <pc:sldMk cId="2142096623" sldId="356"/>
            <ac:picMk id="6" creationId="{4B234CBC-8A06-1A68-DBAF-FE64B934BC78}"/>
          </ac:picMkLst>
        </pc:picChg>
      </pc:sldChg>
      <pc:sldChg chg="addSp modSp add del mod ord setBg replTag">
        <pc:chgData name="Khan, Zarrar" userId="095bd260-8ef1-42ff-97e1-3419182a8708" providerId="ADAL" clId="{DCBDF22E-04D3-4778-937A-CE02A9EA99DF}" dt="2023-04-24T02:53:00.619" v="740" actId="47"/>
        <pc:sldMkLst>
          <pc:docMk/>
          <pc:sldMk cId="3691887749" sldId="357"/>
        </pc:sldMkLst>
        <pc:spChg chg="add mod replST">
          <ac:chgData name="Khan, Zarrar" userId="095bd260-8ef1-42ff-97e1-3419182a8708" providerId="ADAL" clId="{DCBDF22E-04D3-4778-937A-CE02A9EA99DF}" dt="2023-04-18T13:52:20.869" v="268"/>
          <ac:spMkLst>
            <pc:docMk/>
            <pc:sldMk cId="3691887749" sldId="357"/>
            <ac:spMk id="7" creationId="{11E146E7-17E7-8D2B-5E87-31F5E03C79C9}"/>
          </ac:spMkLst>
        </pc:spChg>
        <pc:spChg chg="add mod replST">
          <ac:chgData name="Khan, Zarrar" userId="095bd260-8ef1-42ff-97e1-3419182a8708" providerId="ADAL" clId="{DCBDF22E-04D3-4778-937A-CE02A9EA99DF}" dt="2023-04-18T13:52:20.913" v="278"/>
          <ac:spMkLst>
            <pc:docMk/>
            <pc:sldMk cId="3691887749" sldId="357"/>
            <ac:spMk id="8" creationId="{6DF7EDD2-4B00-5621-B7F9-46C4922B0AF8}"/>
          </ac:spMkLst>
        </pc:spChg>
        <pc:picChg chg="add mod replST">
          <ac:chgData name="Khan, Zarrar" userId="095bd260-8ef1-42ff-97e1-3419182a8708" providerId="ADAL" clId="{DCBDF22E-04D3-4778-937A-CE02A9EA99DF}" dt="2023-04-18T13:52:20.790" v="255"/>
          <ac:picMkLst>
            <pc:docMk/>
            <pc:sldMk cId="3691887749" sldId="357"/>
            <ac:picMk id="4" creationId="{5A589B0F-0F04-1D61-E749-DD70335CDA6B}"/>
          </ac:picMkLst>
        </pc:picChg>
        <pc:picChg chg="add mod replST">
          <ac:chgData name="Khan, Zarrar" userId="095bd260-8ef1-42ff-97e1-3419182a8708" providerId="ADAL" clId="{DCBDF22E-04D3-4778-937A-CE02A9EA99DF}" dt="2023-04-18T13:52:20.829" v="259"/>
          <ac:picMkLst>
            <pc:docMk/>
            <pc:sldMk cId="3691887749" sldId="357"/>
            <ac:picMk id="6" creationId="{5FA6BD82-0859-B29C-843D-267B7B40B664}"/>
          </ac:picMkLst>
        </pc:picChg>
      </pc:sldChg>
      <pc:sldChg chg="addSp modSp add del mod setBg replTag">
        <pc:chgData name="Khan, Zarrar" userId="095bd260-8ef1-42ff-97e1-3419182a8708" providerId="ADAL" clId="{DCBDF22E-04D3-4778-937A-CE02A9EA99DF}" dt="2023-04-24T02:53:05.288" v="741" actId="47"/>
        <pc:sldMkLst>
          <pc:docMk/>
          <pc:sldMk cId="1772572261" sldId="358"/>
        </pc:sldMkLst>
        <pc:spChg chg="add mod replST">
          <ac:chgData name="Khan, Zarrar" userId="095bd260-8ef1-42ff-97e1-3419182a8708" providerId="ADAL" clId="{DCBDF22E-04D3-4778-937A-CE02A9EA99DF}" dt="2023-04-18T13:53:37.705" v="307"/>
          <ac:spMkLst>
            <pc:docMk/>
            <pc:sldMk cId="1772572261" sldId="358"/>
            <ac:spMk id="7" creationId="{54BF134F-A74B-206F-5F55-3DF7B7D6BD97}"/>
          </ac:spMkLst>
        </pc:spChg>
        <pc:spChg chg="add mod replST">
          <ac:chgData name="Khan, Zarrar" userId="095bd260-8ef1-42ff-97e1-3419182a8708" providerId="ADAL" clId="{DCBDF22E-04D3-4778-937A-CE02A9EA99DF}" dt="2023-04-18T13:53:37.742" v="317"/>
          <ac:spMkLst>
            <pc:docMk/>
            <pc:sldMk cId="1772572261" sldId="358"/>
            <ac:spMk id="8" creationId="{292366E1-CE89-35F3-FD78-89C811ABC757}"/>
          </ac:spMkLst>
        </pc:spChg>
        <pc:picChg chg="add mod replST">
          <ac:chgData name="Khan, Zarrar" userId="095bd260-8ef1-42ff-97e1-3419182a8708" providerId="ADAL" clId="{DCBDF22E-04D3-4778-937A-CE02A9EA99DF}" dt="2023-04-18T13:53:37.629" v="294"/>
          <ac:picMkLst>
            <pc:docMk/>
            <pc:sldMk cId="1772572261" sldId="358"/>
            <ac:picMk id="4" creationId="{7F5CD61C-EBEB-6A59-0E41-9BB2CADB4874}"/>
          </ac:picMkLst>
        </pc:picChg>
        <pc:picChg chg="add mod replST">
          <ac:chgData name="Khan, Zarrar" userId="095bd260-8ef1-42ff-97e1-3419182a8708" providerId="ADAL" clId="{DCBDF22E-04D3-4778-937A-CE02A9EA99DF}" dt="2023-04-18T13:53:37.669" v="298"/>
          <ac:picMkLst>
            <pc:docMk/>
            <pc:sldMk cId="1772572261" sldId="358"/>
            <ac:picMk id="6" creationId="{8CC43C0C-3F17-A5AC-6FEC-906780BDC796}"/>
          </ac:picMkLst>
        </pc:picChg>
      </pc:sldChg>
      <pc:sldChg chg="addSp delSp modSp new del mod">
        <pc:chgData name="Khan, Zarrar" userId="095bd260-8ef1-42ff-97e1-3419182a8708" providerId="ADAL" clId="{DCBDF22E-04D3-4778-937A-CE02A9EA99DF}" dt="2023-04-18T14:00:19.362" v="396" actId="47"/>
        <pc:sldMkLst>
          <pc:docMk/>
          <pc:sldMk cId="3120062316" sldId="359"/>
        </pc:sldMkLst>
        <pc:spChg chg="add del mod">
          <ac:chgData name="Khan, Zarrar" userId="095bd260-8ef1-42ff-97e1-3419182a8708" providerId="ADAL" clId="{DCBDF22E-04D3-4778-937A-CE02A9EA99DF}" dt="2023-04-18T13:57:35.364" v="349"/>
          <ac:spMkLst>
            <pc:docMk/>
            <pc:sldMk cId="3120062316" sldId="359"/>
            <ac:spMk id="5" creationId="{8B08FB46-172B-CA23-41FE-40501525F1BF}"/>
          </ac:spMkLst>
        </pc:spChg>
        <pc:picChg chg="add mod modCrop">
          <ac:chgData name="Khan, Zarrar" userId="095bd260-8ef1-42ff-97e1-3419182a8708" providerId="ADAL" clId="{DCBDF22E-04D3-4778-937A-CE02A9EA99DF}" dt="2023-04-18T13:57:19.280" v="347" actId="1076"/>
          <ac:picMkLst>
            <pc:docMk/>
            <pc:sldMk cId="3120062316" sldId="359"/>
            <ac:picMk id="4" creationId="{D55D5E22-9A1A-BF7D-2E34-AB4A905023CC}"/>
          </ac:picMkLst>
        </pc:picChg>
      </pc:sldChg>
      <pc:sldChg chg="addSp delSp modSp add del mod ord">
        <pc:chgData name="Khan, Zarrar" userId="095bd260-8ef1-42ff-97e1-3419182a8708" providerId="ADAL" clId="{DCBDF22E-04D3-4778-937A-CE02A9EA99DF}" dt="2023-04-24T02:44:02.603" v="512" actId="47"/>
        <pc:sldMkLst>
          <pc:docMk/>
          <pc:sldMk cId="312258575" sldId="360"/>
        </pc:sldMkLst>
        <pc:spChg chg="mod">
          <ac:chgData name="Khan, Zarrar" userId="095bd260-8ef1-42ff-97e1-3419182a8708" providerId="ADAL" clId="{DCBDF22E-04D3-4778-937A-CE02A9EA99DF}" dt="2023-04-18T13:58:02.996" v="355"/>
          <ac:spMkLst>
            <pc:docMk/>
            <pc:sldMk cId="312258575" sldId="360"/>
            <ac:spMk id="3" creationId="{6FC58172-847D-CA40-D96A-4363CEA8A88C}"/>
          </ac:spMkLst>
        </pc:spChg>
        <pc:spChg chg="add mod">
          <ac:chgData name="Khan, Zarrar" userId="095bd260-8ef1-42ff-97e1-3419182a8708" providerId="ADAL" clId="{DCBDF22E-04D3-4778-937A-CE02A9EA99DF}" dt="2023-04-18T14:05:13.569" v="421" actId="1076"/>
          <ac:spMkLst>
            <pc:docMk/>
            <pc:sldMk cId="312258575" sldId="360"/>
            <ac:spMk id="5" creationId="{CC82CCFE-EFFE-BA3B-D3E6-3AC09D2E2272}"/>
          </ac:spMkLst>
        </pc:spChg>
        <pc:spChg chg="del">
          <ac:chgData name="Khan, Zarrar" userId="095bd260-8ef1-42ff-97e1-3419182a8708" providerId="ADAL" clId="{DCBDF22E-04D3-4778-937A-CE02A9EA99DF}" dt="2023-04-18T13:58:07.011" v="356" actId="478"/>
          <ac:spMkLst>
            <pc:docMk/>
            <pc:sldMk cId="312258575" sldId="360"/>
            <ac:spMk id="14" creationId="{E7F8B60F-8618-A080-914A-E2C13FD73A9D}"/>
          </ac:spMkLst>
        </pc:spChg>
        <pc:picChg chg="add mod">
          <ac:chgData name="Khan, Zarrar" userId="095bd260-8ef1-42ff-97e1-3419182a8708" providerId="ADAL" clId="{DCBDF22E-04D3-4778-937A-CE02A9EA99DF}" dt="2023-04-18T14:05:07.987" v="420" actId="1076"/>
          <ac:picMkLst>
            <pc:docMk/>
            <pc:sldMk cId="312258575" sldId="360"/>
            <ac:picMk id="4" creationId="{4B3E8B47-B956-8343-7F99-AC47FD914559}"/>
          </ac:picMkLst>
        </pc:picChg>
        <pc:picChg chg="del">
          <ac:chgData name="Khan, Zarrar" userId="095bd260-8ef1-42ff-97e1-3419182a8708" providerId="ADAL" clId="{DCBDF22E-04D3-4778-937A-CE02A9EA99DF}" dt="2023-04-18T13:58:07.011" v="356" actId="478"/>
          <ac:picMkLst>
            <pc:docMk/>
            <pc:sldMk cId="312258575" sldId="360"/>
            <ac:picMk id="6" creationId="{23861A8F-139B-7709-A62D-1B1E13C3C097}"/>
          </ac:picMkLst>
        </pc:picChg>
      </pc:sldChg>
      <pc:sldChg chg="addSp delSp modSp add mod">
        <pc:chgData name="Khan, Zarrar" userId="095bd260-8ef1-42ff-97e1-3419182a8708" providerId="ADAL" clId="{DCBDF22E-04D3-4778-937A-CE02A9EA99DF}" dt="2023-04-24T18:45:52.108" v="2796"/>
        <pc:sldMkLst>
          <pc:docMk/>
          <pc:sldMk cId="2061961993" sldId="361"/>
        </pc:sldMkLst>
        <pc:spChg chg="mod">
          <ac:chgData name="Khan, Zarrar" userId="095bd260-8ef1-42ff-97e1-3419182a8708" providerId="ADAL" clId="{DCBDF22E-04D3-4778-937A-CE02A9EA99DF}" dt="2023-04-24T18:45:12.506" v="2728" actId="1036"/>
          <ac:spMkLst>
            <pc:docMk/>
            <pc:sldMk cId="2061961993" sldId="361"/>
            <ac:spMk id="3" creationId="{6FC58172-847D-CA40-D96A-4363CEA8A88C}"/>
          </ac:spMkLst>
        </pc:spChg>
        <pc:spChg chg="add mod">
          <ac:chgData name="Khan, Zarrar" userId="095bd260-8ef1-42ff-97e1-3419182a8708" providerId="ADAL" clId="{DCBDF22E-04D3-4778-937A-CE02A9EA99DF}" dt="2023-04-24T18:45:52.108" v="2796"/>
          <ac:spMkLst>
            <pc:docMk/>
            <pc:sldMk cId="2061961993" sldId="361"/>
            <ac:spMk id="4" creationId="{54635137-4119-A86C-B94F-0C65B149B8EF}"/>
          </ac:spMkLst>
        </pc:spChg>
        <pc:spChg chg="mod">
          <ac:chgData name="Khan, Zarrar" userId="095bd260-8ef1-42ff-97e1-3419182a8708" providerId="ADAL" clId="{DCBDF22E-04D3-4778-937A-CE02A9EA99DF}" dt="2023-04-24T13:19:13.725" v="2288" actId="1076"/>
          <ac:spMkLst>
            <pc:docMk/>
            <pc:sldMk cId="2061961993" sldId="361"/>
            <ac:spMk id="5" creationId="{CC82CCFE-EFFE-BA3B-D3E6-3AC09D2E2272}"/>
          </ac:spMkLst>
        </pc:spChg>
        <pc:picChg chg="del mod">
          <ac:chgData name="Khan, Zarrar" userId="095bd260-8ef1-42ff-97e1-3419182a8708" providerId="ADAL" clId="{DCBDF22E-04D3-4778-937A-CE02A9EA99DF}" dt="2023-04-18T14:03:56.708" v="406" actId="478"/>
          <ac:picMkLst>
            <pc:docMk/>
            <pc:sldMk cId="2061961993" sldId="361"/>
            <ac:picMk id="4" creationId="{4B3E8B47-B956-8343-7F99-AC47FD914559}"/>
          </ac:picMkLst>
        </pc:picChg>
        <pc:picChg chg="add mod modCrop">
          <ac:chgData name="Khan, Zarrar" userId="095bd260-8ef1-42ff-97e1-3419182a8708" providerId="ADAL" clId="{DCBDF22E-04D3-4778-937A-CE02A9EA99DF}" dt="2023-04-24T13:19:13.725" v="2288" actId="1076"/>
          <ac:picMkLst>
            <pc:docMk/>
            <pc:sldMk cId="2061961993" sldId="361"/>
            <ac:picMk id="7" creationId="{B245A657-41EE-A53F-6BEE-FBDC10D7268D}"/>
          </ac:picMkLst>
        </pc:picChg>
      </pc:sldChg>
      <pc:sldChg chg="modSp new del mod">
        <pc:chgData name="Khan, Zarrar" userId="095bd260-8ef1-42ff-97e1-3419182a8708" providerId="ADAL" clId="{DCBDF22E-04D3-4778-937A-CE02A9EA99DF}" dt="2023-04-24T02:43:50.873" v="508" actId="680"/>
        <pc:sldMkLst>
          <pc:docMk/>
          <pc:sldMk cId="528977431" sldId="362"/>
        </pc:sldMkLst>
        <pc:spChg chg="mod">
          <ac:chgData name="Khan, Zarrar" userId="095bd260-8ef1-42ff-97e1-3419182a8708" providerId="ADAL" clId="{DCBDF22E-04D3-4778-937A-CE02A9EA99DF}" dt="2023-04-24T02:43:39.956" v="506" actId="20577"/>
          <ac:spMkLst>
            <pc:docMk/>
            <pc:sldMk cId="528977431" sldId="362"/>
            <ac:spMk id="3" creationId="{BF5A22FC-71D8-2732-7A96-9A2348B43B71}"/>
          </ac:spMkLst>
        </pc:spChg>
        <pc:spChg chg="mod">
          <ac:chgData name="Khan, Zarrar" userId="095bd260-8ef1-42ff-97e1-3419182a8708" providerId="ADAL" clId="{DCBDF22E-04D3-4778-937A-CE02A9EA99DF}" dt="2023-04-24T02:43:38.936" v="505" actId="20577"/>
          <ac:spMkLst>
            <pc:docMk/>
            <pc:sldMk cId="528977431" sldId="362"/>
            <ac:spMk id="4" creationId="{42D919C9-FC15-C6CC-DDAF-EBFB9C3D0DEF}"/>
          </ac:spMkLst>
        </pc:spChg>
      </pc:sldChg>
      <pc:sldChg chg="modSp new del mod">
        <pc:chgData name="Khan, Zarrar" userId="095bd260-8ef1-42ff-97e1-3419182a8708" providerId="ADAL" clId="{DCBDF22E-04D3-4778-937A-CE02A9EA99DF}" dt="2023-04-24T11:59:45.174" v="1547" actId="47"/>
        <pc:sldMkLst>
          <pc:docMk/>
          <pc:sldMk cId="1335414346" sldId="362"/>
        </pc:sldMkLst>
        <pc:spChg chg="mod">
          <ac:chgData name="Khan, Zarrar" userId="095bd260-8ef1-42ff-97e1-3419182a8708" providerId="ADAL" clId="{DCBDF22E-04D3-4778-937A-CE02A9EA99DF}" dt="2023-04-24T02:44:09.473" v="519" actId="20577"/>
          <ac:spMkLst>
            <pc:docMk/>
            <pc:sldMk cId="1335414346" sldId="362"/>
            <ac:spMk id="3" creationId="{ACA2570C-78FC-D32D-3BEA-F07CD5203813}"/>
          </ac:spMkLst>
        </pc:spChg>
        <pc:spChg chg="mod">
          <ac:chgData name="Khan, Zarrar" userId="095bd260-8ef1-42ff-97e1-3419182a8708" providerId="ADAL" clId="{DCBDF22E-04D3-4778-937A-CE02A9EA99DF}" dt="2023-04-24T02:48:57.296" v="690" actId="20577"/>
          <ac:spMkLst>
            <pc:docMk/>
            <pc:sldMk cId="1335414346" sldId="362"/>
            <ac:spMk id="4" creationId="{51339946-A028-EE8C-0C75-CE80D2BA30BA}"/>
          </ac:spMkLst>
        </pc:spChg>
      </pc:sldChg>
      <pc:sldChg chg="addSp delSp modSp add mod">
        <pc:chgData name="Khan, Zarrar" userId="095bd260-8ef1-42ff-97e1-3419182a8708" providerId="ADAL" clId="{DCBDF22E-04D3-4778-937A-CE02A9EA99DF}" dt="2023-04-24T18:46:54.086" v="2847" actId="113"/>
        <pc:sldMkLst>
          <pc:docMk/>
          <pc:sldMk cId="481166072" sldId="363"/>
        </pc:sldMkLst>
        <pc:spChg chg="mod">
          <ac:chgData name="Khan, Zarrar" userId="095bd260-8ef1-42ff-97e1-3419182a8708" providerId="ADAL" clId="{DCBDF22E-04D3-4778-937A-CE02A9EA99DF}" dt="2023-04-24T18:46:44.741" v="2846" actId="1036"/>
          <ac:spMkLst>
            <pc:docMk/>
            <pc:sldMk cId="481166072" sldId="363"/>
            <ac:spMk id="3" creationId="{76F2A591-262D-9DC2-418D-5E9876EE6CF2}"/>
          </ac:spMkLst>
        </pc:spChg>
        <pc:spChg chg="add mod">
          <ac:chgData name="Khan, Zarrar" userId="095bd260-8ef1-42ff-97e1-3419182a8708" providerId="ADAL" clId="{DCBDF22E-04D3-4778-937A-CE02A9EA99DF}" dt="2023-04-24T18:46:38.826" v="2833"/>
          <ac:spMkLst>
            <pc:docMk/>
            <pc:sldMk cId="481166072" sldId="363"/>
            <ac:spMk id="4" creationId="{DDC4F03D-B0AC-8D4C-CDF0-431A4E924824}"/>
          </ac:spMkLst>
        </pc:spChg>
        <pc:spChg chg="add mod">
          <ac:chgData name="Khan, Zarrar" userId="095bd260-8ef1-42ff-97e1-3419182a8708" providerId="ADAL" clId="{DCBDF22E-04D3-4778-937A-CE02A9EA99DF}" dt="2023-04-24T18:46:54.086" v="2847" actId="113"/>
          <ac:spMkLst>
            <pc:docMk/>
            <pc:sldMk cId="481166072" sldId="363"/>
            <ac:spMk id="5" creationId="{B658E1CC-846E-F1B1-6E3A-9A6CB4E30BCD}"/>
          </ac:spMkLst>
        </pc:spChg>
        <pc:spChg chg="del">
          <ac:chgData name="Khan, Zarrar" userId="095bd260-8ef1-42ff-97e1-3419182a8708" providerId="ADAL" clId="{DCBDF22E-04D3-4778-937A-CE02A9EA99DF}" dt="2023-04-24T02:54:43.150" v="758" actId="478"/>
          <ac:spMkLst>
            <pc:docMk/>
            <pc:sldMk cId="481166072" sldId="363"/>
            <ac:spMk id="8" creationId="{AB7F34CB-5863-8A55-259F-4CDFDF9BA500}"/>
          </ac:spMkLst>
        </pc:spChg>
        <pc:spChg chg="add mod">
          <ac:chgData name="Khan, Zarrar" userId="095bd260-8ef1-42ff-97e1-3419182a8708" providerId="ADAL" clId="{DCBDF22E-04D3-4778-937A-CE02A9EA99DF}" dt="2023-04-24T12:44:57.698" v="1863" actId="113"/>
          <ac:spMkLst>
            <pc:docMk/>
            <pc:sldMk cId="481166072" sldId="363"/>
            <ac:spMk id="9" creationId="{D4C21613-DDF2-980A-0C89-4063D1AEAD44}"/>
          </ac:spMkLst>
        </pc:spChg>
        <pc:spChg chg="add mod ord">
          <ac:chgData name="Khan, Zarrar" userId="095bd260-8ef1-42ff-97e1-3419182a8708" providerId="ADAL" clId="{DCBDF22E-04D3-4778-937A-CE02A9EA99DF}" dt="2023-04-24T03:00:29.430" v="944" actId="1076"/>
          <ac:spMkLst>
            <pc:docMk/>
            <pc:sldMk cId="481166072" sldId="363"/>
            <ac:spMk id="10" creationId="{BF038963-E5D9-2C9F-9386-40DD2D42D6D9}"/>
          </ac:spMkLst>
        </pc:spChg>
        <pc:picChg chg="del">
          <ac:chgData name="Khan, Zarrar" userId="095bd260-8ef1-42ff-97e1-3419182a8708" providerId="ADAL" clId="{DCBDF22E-04D3-4778-937A-CE02A9EA99DF}" dt="2023-04-24T02:54:43.150" v="758" actId="478"/>
          <ac:picMkLst>
            <pc:docMk/>
            <pc:sldMk cId="481166072" sldId="363"/>
            <ac:picMk id="6" creationId="{A955EB5C-2F29-D2E2-24AE-2B468B2436EA}"/>
          </ac:picMkLst>
        </pc:picChg>
      </pc:sldChg>
      <pc:sldChg chg="delSp modSp new add del mod">
        <pc:chgData name="Khan, Zarrar" userId="095bd260-8ef1-42ff-97e1-3419182a8708" providerId="ADAL" clId="{DCBDF22E-04D3-4778-937A-CE02A9EA99DF}" dt="2023-04-24T11:13:52.767" v="1066" actId="47"/>
        <pc:sldMkLst>
          <pc:docMk/>
          <pc:sldMk cId="1441309703" sldId="364"/>
        </pc:sldMkLst>
        <pc:spChg chg="mod">
          <ac:chgData name="Khan, Zarrar" userId="095bd260-8ef1-42ff-97e1-3419182a8708" providerId="ADAL" clId="{DCBDF22E-04D3-4778-937A-CE02A9EA99DF}" dt="2023-04-24T03:01:17.093" v="1041" actId="20577"/>
          <ac:spMkLst>
            <pc:docMk/>
            <pc:sldMk cId="1441309703" sldId="364"/>
            <ac:spMk id="3" creationId="{C30069F0-F622-20F4-DE25-A9FA91E5B5BF}"/>
          </ac:spMkLst>
        </pc:spChg>
        <pc:spChg chg="del">
          <ac:chgData name="Khan, Zarrar" userId="095bd260-8ef1-42ff-97e1-3419182a8708" providerId="ADAL" clId="{DCBDF22E-04D3-4778-937A-CE02A9EA99DF}" dt="2023-04-24T03:02:46.616" v="1042" actId="478"/>
          <ac:spMkLst>
            <pc:docMk/>
            <pc:sldMk cId="1441309703" sldId="364"/>
            <ac:spMk id="4" creationId="{59094E4F-77E0-6075-4D38-846B94F0C9C5}"/>
          </ac:spMkLst>
        </pc:spChg>
      </pc:sldChg>
      <pc:sldChg chg="addSp modSp add mod setBg replTag">
        <pc:chgData name="Khan, Zarrar" userId="095bd260-8ef1-42ff-97e1-3419182a8708" providerId="ADAL" clId="{DCBDF22E-04D3-4778-937A-CE02A9EA99DF}" dt="2023-04-24T17:47:17.892" v="2372"/>
        <pc:sldMkLst>
          <pc:docMk/>
          <pc:sldMk cId="2867473264" sldId="364"/>
        </pc:sldMkLst>
        <pc:spChg chg="add mod replST">
          <ac:chgData name="Khan, Zarrar" userId="095bd260-8ef1-42ff-97e1-3419182a8708" providerId="ADAL" clId="{DCBDF22E-04D3-4778-937A-CE02A9EA99DF}" dt="2023-04-24T17:47:17.892" v="2372"/>
          <ac:spMkLst>
            <pc:docMk/>
            <pc:sldMk cId="2867473264" sldId="364"/>
            <ac:spMk id="7" creationId="{44D1CF6A-C165-523F-16C7-E9F3E65879AD}"/>
          </ac:spMkLst>
        </pc:spChg>
        <pc:spChg chg="add mod replST">
          <ac:chgData name="Khan, Zarrar" userId="095bd260-8ef1-42ff-97e1-3419182a8708" providerId="ADAL" clId="{DCBDF22E-04D3-4778-937A-CE02A9EA99DF}" dt="2023-04-24T11:59:42.521" v="1542"/>
          <ac:spMkLst>
            <pc:docMk/>
            <pc:sldMk cId="2867473264" sldId="364"/>
            <ac:spMk id="8" creationId="{1BF62B26-4A44-E77C-FB7E-8F548484E2BD}"/>
          </ac:spMkLst>
        </pc:spChg>
        <pc:picChg chg="add mod replST">
          <ac:chgData name="Khan, Zarrar" userId="095bd260-8ef1-42ff-97e1-3419182a8708" providerId="ADAL" clId="{DCBDF22E-04D3-4778-937A-CE02A9EA99DF}" dt="2023-04-24T11:59:42.288" v="1519"/>
          <ac:picMkLst>
            <pc:docMk/>
            <pc:sldMk cId="2867473264" sldId="364"/>
            <ac:picMk id="4" creationId="{D94C041D-E6D6-7470-C019-6F605B532D8C}"/>
          </ac:picMkLst>
        </pc:picChg>
        <pc:picChg chg="add mod replST">
          <ac:chgData name="Khan, Zarrar" userId="095bd260-8ef1-42ff-97e1-3419182a8708" providerId="ADAL" clId="{DCBDF22E-04D3-4778-937A-CE02A9EA99DF}" dt="2023-04-24T11:59:42.439" v="1523"/>
          <ac:picMkLst>
            <pc:docMk/>
            <pc:sldMk cId="2867473264" sldId="364"/>
            <ac:picMk id="6" creationId="{084AC75A-722A-B9CB-CC6A-524FE68C43AF}"/>
          </ac:picMkLst>
        </pc:picChg>
      </pc:sldChg>
      <pc:sldChg chg="addSp modSp add mod setBg replTag">
        <pc:chgData name="Khan, Zarrar" userId="095bd260-8ef1-42ff-97e1-3419182a8708" providerId="ADAL" clId="{DCBDF22E-04D3-4778-937A-CE02A9EA99DF}" dt="2023-04-24T12:50:05.162" v="1898"/>
        <pc:sldMkLst>
          <pc:docMk/>
          <pc:sldMk cId="1298996661" sldId="365"/>
        </pc:sldMkLst>
        <pc:spChg chg="add mod replST">
          <ac:chgData name="Khan, Zarrar" userId="095bd260-8ef1-42ff-97e1-3419182a8708" providerId="ADAL" clId="{DCBDF22E-04D3-4778-937A-CE02A9EA99DF}" dt="2023-04-24T12:50:04.952" v="1884"/>
          <ac:spMkLst>
            <pc:docMk/>
            <pc:sldMk cId="1298996661" sldId="365"/>
            <ac:spMk id="6" creationId="{06DA5838-C0C2-6651-9A40-6027B1CB48D2}"/>
          </ac:spMkLst>
        </pc:spChg>
        <pc:spChg chg="add mod replST">
          <ac:chgData name="Khan, Zarrar" userId="095bd260-8ef1-42ff-97e1-3419182a8708" providerId="ADAL" clId="{DCBDF22E-04D3-4778-937A-CE02A9EA99DF}" dt="2023-04-24T12:50:05.070" v="1894"/>
          <ac:spMkLst>
            <pc:docMk/>
            <pc:sldMk cId="1298996661" sldId="365"/>
            <ac:spMk id="7" creationId="{EEF6E31B-BAB4-75D5-BF26-57FFF7B1C008}"/>
          </ac:spMkLst>
        </pc:spChg>
        <pc:picChg chg="add mod replST">
          <ac:chgData name="Khan, Zarrar" userId="095bd260-8ef1-42ff-97e1-3419182a8708" providerId="ADAL" clId="{DCBDF22E-04D3-4778-937A-CE02A9EA99DF}" dt="2023-04-24T12:50:04.768" v="1871"/>
          <ac:picMkLst>
            <pc:docMk/>
            <pc:sldMk cId="1298996661" sldId="365"/>
            <ac:picMk id="3" creationId="{0119BEF5-738C-182D-5E4B-9B175BB72966}"/>
          </ac:picMkLst>
        </pc:picChg>
        <pc:picChg chg="add mod replST">
          <ac:chgData name="Khan, Zarrar" userId="095bd260-8ef1-42ff-97e1-3419182a8708" providerId="ADAL" clId="{DCBDF22E-04D3-4778-937A-CE02A9EA99DF}" dt="2023-04-24T12:50:04.830" v="1875"/>
          <ac:picMkLst>
            <pc:docMk/>
            <pc:sldMk cId="1298996661" sldId="365"/>
            <ac:picMk id="5" creationId="{2E933B4F-6E5D-21F6-44B6-12FD70791AE2}"/>
          </ac:picMkLst>
        </pc:picChg>
      </pc:sldChg>
      <pc:sldChg chg="addSp modSp add mod ord setBg replTag">
        <pc:chgData name="Khan, Zarrar" userId="095bd260-8ef1-42ff-97e1-3419182a8708" providerId="ADAL" clId="{DCBDF22E-04D3-4778-937A-CE02A9EA99DF}" dt="2023-04-24T12:50:24.493" v="1935"/>
        <pc:sldMkLst>
          <pc:docMk/>
          <pc:sldMk cId="1352897258" sldId="366"/>
        </pc:sldMkLst>
        <pc:spChg chg="add mod replST">
          <ac:chgData name="Khan, Zarrar" userId="095bd260-8ef1-42ff-97e1-3419182a8708" providerId="ADAL" clId="{DCBDF22E-04D3-4778-937A-CE02A9EA99DF}" dt="2023-04-24T12:50:22.505" v="1919"/>
          <ac:spMkLst>
            <pc:docMk/>
            <pc:sldMk cId="1352897258" sldId="366"/>
            <ac:spMk id="6" creationId="{DA5BDA21-FC0E-71B9-665B-3E9A55C2C2BC}"/>
          </ac:spMkLst>
        </pc:spChg>
        <pc:spChg chg="add mod replST">
          <ac:chgData name="Khan, Zarrar" userId="095bd260-8ef1-42ff-97e1-3419182a8708" providerId="ADAL" clId="{DCBDF22E-04D3-4778-937A-CE02A9EA99DF}" dt="2023-04-24T12:50:22.577" v="1929"/>
          <ac:spMkLst>
            <pc:docMk/>
            <pc:sldMk cId="1352897258" sldId="366"/>
            <ac:spMk id="7" creationId="{608AEBFA-27BE-E22B-2CB4-2ECFFB56254E}"/>
          </ac:spMkLst>
        </pc:spChg>
        <pc:picChg chg="add mod replST">
          <ac:chgData name="Khan, Zarrar" userId="095bd260-8ef1-42ff-97e1-3419182a8708" providerId="ADAL" clId="{DCBDF22E-04D3-4778-937A-CE02A9EA99DF}" dt="2023-04-24T12:50:22.209" v="1906"/>
          <ac:picMkLst>
            <pc:docMk/>
            <pc:sldMk cId="1352897258" sldId="366"/>
            <ac:picMk id="3" creationId="{4A803F6B-60D6-B23F-D701-2819D5A2D2F6}"/>
          </ac:picMkLst>
        </pc:picChg>
        <pc:picChg chg="add mod replST">
          <ac:chgData name="Khan, Zarrar" userId="095bd260-8ef1-42ff-97e1-3419182a8708" providerId="ADAL" clId="{DCBDF22E-04D3-4778-937A-CE02A9EA99DF}" dt="2023-04-24T12:50:22.388" v="1910"/>
          <ac:picMkLst>
            <pc:docMk/>
            <pc:sldMk cId="1352897258" sldId="366"/>
            <ac:picMk id="5" creationId="{641B5E01-4D8C-E5EF-8C58-67B80E993779}"/>
          </ac:picMkLst>
        </pc:picChg>
      </pc:sldChg>
      <pc:sldChg chg="addSp modSp add mod setBg replTag">
        <pc:chgData name="Khan, Zarrar" userId="095bd260-8ef1-42ff-97e1-3419182a8708" providerId="ADAL" clId="{DCBDF22E-04D3-4778-937A-CE02A9EA99DF}" dt="2023-04-24T12:50:54.002" v="1971"/>
        <pc:sldMkLst>
          <pc:docMk/>
          <pc:sldMk cId="2344728776" sldId="367"/>
        </pc:sldMkLst>
        <pc:spChg chg="add mod replST">
          <ac:chgData name="Khan, Zarrar" userId="095bd260-8ef1-42ff-97e1-3419182a8708" providerId="ADAL" clId="{DCBDF22E-04D3-4778-937A-CE02A9EA99DF}" dt="2023-04-24T12:50:53.919" v="1957"/>
          <ac:spMkLst>
            <pc:docMk/>
            <pc:sldMk cId="2344728776" sldId="367"/>
            <ac:spMk id="7" creationId="{1628F1AA-4F65-57E9-2CE6-84D112CF45B1}"/>
          </ac:spMkLst>
        </pc:spChg>
        <pc:spChg chg="add mod replST">
          <ac:chgData name="Khan, Zarrar" userId="095bd260-8ef1-42ff-97e1-3419182a8708" providerId="ADAL" clId="{DCBDF22E-04D3-4778-937A-CE02A9EA99DF}" dt="2023-04-24T12:50:53.950" v="1967"/>
          <ac:spMkLst>
            <pc:docMk/>
            <pc:sldMk cId="2344728776" sldId="367"/>
            <ac:spMk id="8" creationId="{E0CCAF0D-146D-CD74-E3F0-44A7B1830D50}"/>
          </ac:spMkLst>
        </pc:spChg>
        <pc:picChg chg="add mod replST">
          <ac:chgData name="Khan, Zarrar" userId="095bd260-8ef1-42ff-97e1-3419182a8708" providerId="ADAL" clId="{DCBDF22E-04D3-4778-937A-CE02A9EA99DF}" dt="2023-04-24T12:50:53.717" v="1944"/>
          <ac:picMkLst>
            <pc:docMk/>
            <pc:sldMk cId="2344728776" sldId="367"/>
            <ac:picMk id="4" creationId="{723EC380-9D7A-BC58-A3BF-335E2543F057}"/>
          </ac:picMkLst>
        </pc:picChg>
        <pc:picChg chg="add mod replST">
          <ac:chgData name="Khan, Zarrar" userId="095bd260-8ef1-42ff-97e1-3419182a8708" providerId="ADAL" clId="{DCBDF22E-04D3-4778-937A-CE02A9EA99DF}" dt="2023-04-24T12:50:53.858" v="1948"/>
          <ac:picMkLst>
            <pc:docMk/>
            <pc:sldMk cId="2344728776" sldId="367"/>
            <ac:picMk id="6" creationId="{F28AD5CF-E7D8-68BC-B6CF-C4300542B50A}"/>
          </ac:picMkLst>
        </pc:picChg>
      </pc:sldChg>
      <pc:sldChg chg="addSp modSp new mod ord">
        <pc:chgData name="Khan, Zarrar" userId="095bd260-8ef1-42ff-97e1-3419182a8708" providerId="ADAL" clId="{DCBDF22E-04D3-4778-937A-CE02A9EA99DF}" dt="2023-04-24T18:45:45.387" v="2795" actId="1035"/>
        <pc:sldMkLst>
          <pc:docMk/>
          <pc:sldMk cId="2893767282" sldId="368"/>
        </pc:sldMkLst>
        <pc:spChg chg="mod">
          <ac:chgData name="Khan, Zarrar" userId="095bd260-8ef1-42ff-97e1-3419182a8708" providerId="ADAL" clId="{DCBDF22E-04D3-4778-937A-CE02A9EA99DF}" dt="2023-04-24T18:45:45.387" v="2795" actId="1035"/>
          <ac:spMkLst>
            <pc:docMk/>
            <pc:sldMk cId="2893767282" sldId="368"/>
            <ac:spMk id="3" creationId="{5A039918-5AFF-524B-0BC7-4EAC2FF1AD56}"/>
          </ac:spMkLst>
        </pc:spChg>
        <pc:spChg chg="mod">
          <ac:chgData name="Khan, Zarrar" userId="095bd260-8ef1-42ff-97e1-3419182a8708" providerId="ADAL" clId="{DCBDF22E-04D3-4778-937A-CE02A9EA99DF}" dt="2023-04-24T18:35:02.778" v="2668" actId="20577"/>
          <ac:spMkLst>
            <pc:docMk/>
            <pc:sldMk cId="2893767282" sldId="368"/>
            <ac:spMk id="4" creationId="{863A4297-DF41-8FBB-B6CD-82AA67E034F4}"/>
          </ac:spMkLst>
        </pc:spChg>
        <pc:spChg chg="add mod">
          <ac:chgData name="Khan, Zarrar" userId="095bd260-8ef1-42ff-97e1-3419182a8708" providerId="ADAL" clId="{DCBDF22E-04D3-4778-937A-CE02A9EA99DF}" dt="2023-04-24T18:35:16.451" v="2671" actId="1076"/>
          <ac:spMkLst>
            <pc:docMk/>
            <pc:sldMk cId="2893767282" sldId="368"/>
            <ac:spMk id="5" creationId="{3D1B07EB-BDB0-3971-1644-6F1F11B5C2ED}"/>
          </ac:spMkLst>
        </pc:spChg>
        <pc:spChg chg="add mod">
          <ac:chgData name="Khan, Zarrar" userId="095bd260-8ef1-42ff-97e1-3419182a8708" providerId="ADAL" clId="{DCBDF22E-04D3-4778-937A-CE02A9EA99DF}" dt="2023-04-24T18:44:59.980" v="2707"/>
          <ac:spMkLst>
            <pc:docMk/>
            <pc:sldMk cId="2893767282" sldId="368"/>
            <ac:spMk id="6" creationId="{6D1667BA-214C-5C73-F66D-A8BC616215EA}"/>
          </ac:spMkLst>
        </pc:spChg>
        <pc:picChg chg="add mod">
          <ac:chgData name="Khan, Zarrar" userId="095bd260-8ef1-42ff-97e1-3419182a8708" providerId="ADAL" clId="{DCBDF22E-04D3-4778-937A-CE02A9EA99DF}" dt="2023-04-24T18:35:13.224" v="2670" actId="1076"/>
          <ac:picMkLst>
            <pc:docMk/>
            <pc:sldMk cId="2893767282" sldId="368"/>
            <ac:picMk id="1026" creationId="{FADB73CA-3C27-4CFC-32D0-3C51BC4BF767}"/>
          </ac:picMkLst>
        </pc:picChg>
      </pc:sldChg>
      <pc:sldChg chg="new del">
        <pc:chgData name="Khan, Zarrar" userId="095bd260-8ef1-42ff-97e1-3419182a8708" providerId="ADAL" clId="{DCBDF22E-04D3-4778-937A-CE02A9EA99DF}" dt="2023-04-24T17:47:54.461" v="2375" actId="47"/>
        <pc:sldMkLst>
          <pc:docMk/>
          <pc:sldMk cId="4185509571" sldId="369"/>
        </pc:sldMkLst>
      </pc:sldChg>
      <pc:sldChg chg="addSp delSp modSp add mod">
        <pc:chgData name="Khan, Zarrar" userId="095bd260-8ef1-42ff-97e1-3419182a8708" providerId="ADAL" clId="{DCBDF22E-04D3-4778-937A-CE02A9EA99DF}" dt="2023-04-24T18:45:36.197" v="2779" actId="1036"/>
        <pc:sldMkLst>
          <pc:docMk/>
          <pc:sldMk cId="1160294170" sldId="370"/>
        </pc:sldMkLst>
        <pc:spChg chg="mod">
          <ac:chgData name="Khan, Zarrar" userId="095bd260-8ef1-42ff-97e1-3419182a8708" providerId="ADAL" clId="{DCBDF22E-04D3-4778-937A-CE02A9EA99DF}" dt="2023-04-24T18:45:36.197" v="2779" actId="1036"/>
          <ac:spMkLst>
            <pc:docMk/>
            <pc:sldMk cId="1160294170" sldId="370"/>
            <ac:spMk id="3" creationId="{6FC58172-847D-CA40-D96A-4363CEA8A88C}"/>
          </ac:spMkLst>
        </pc:spChg>
        <pc:spChg chg="add mod">
          <ac:chgData name="Khan, Zarrar" userId="095bd260-8ef1-42ff-97e1-3419182a8708" providerId="ADAL" clId="{DCBDF22E-04D3-4778-937A-CE02A9EA99DF}" dt="2023-04-24T18:44:46.029" v="2687"/>
          <ac:spMkLst>
            <pc:docMk/>
            <pc:sldMk cId="1160294170" sldId="370"/>
            <ac:spMk id="8" creationId="{CE00EFFC-08C4-7A21-73D0-813D7AF64ED0}"/>
          </ac:spMkLst>
        </pc:spChg>
        <pc:picChg chg="add mod modCrop">
          <ac:chgData name="Khan, Zarrar" userId="095bd260-8ef1-42ff-97e1-3419182a8708" providerId="ADAL" clId="{DCBDF22E-04D3-4778-937A-CE02A9EA99DF}" dt="2023-04-24T17:48:35.666" v="2384" actId="1076"/>
          <ac:picMkLst>
            <pc:docMk/>
            <pc:sldMk cId="1160294170" sldId="370"/>
            <ac:picMk id="6" creationId="{2403641C-D540-A021-7CFE-341A37EB66D9}"/>
          </ac:picMkLst>
        </pc:picChg>
        <pc:picChg chg="del">
          <ac:chgData name="Khan, Zarrar" userId="095bd260-8ef1-42ff-97e1-3419182a8708" providerId="ADAL" clId="{DCBDF22E-04D3-4778-937A-CE02A9EA99DF}" dt="2023-04-24T17:48:31.787" v="2383" actId="478"/>
          <ac:picMkLst>
            <pc:docMk/>
            <pc:sldMk cId="1160294170" sldId="370"/>
            <ac:picMk id="7" creationId="{B245A657-41EE-A53F-6BEE-FBDC10D7268D}"/>
          </ac:picMkLst>
        </pc:picChg>
      </pc:sldChg>
      <pc:sldChg chg="addSp delSp modSp add mod">
        <pc:chgData name="Khan, Zarrar" userId="095bd260-8ef1-42ff-97e1-3419182a8708" providerId="ADAL" clId="{DCBDF22E-04D3-4778-937A-CE02A9EA99DF}" dt="2023-04-24T18:45:58.565" v="2798"/>
        <pc:sldMkLst>
          <pc:docMk/>
          <pc:sldMk cId="1473155929" sldId="371"/>
        </pc:sldMkLst>
        <pc:spChg chg="mod">
          <ac:chgData name="Khan, Zarrar" userId="095bd260-8ef1-42ff-97e1-3419182a8708" providerId="ADAL" clId="{DCBDF22E-04D3-4778-937A-CE02A9EA99DF}" dt="2023-04-24T17:58:04.482" v="2483" actId="20577"/>
          <ac:spMkLst>
            <pc:docMk/>
            <pc:sldMk cId="1473155929" sldId="371"/>
            <ac:spMk id="3" creationId="{6FC58172-847D-CA40-D96A-4363CEA8A88C}"/>
          </ac:spMkLst>
        </pc:spChg>
        <pc:spChg chg="add mod">
          <ac:chgData name="Khan, Zarrar" userId="095bd260-8ef1-42ff-97e1-3419182a8708" providerId="ADAL" clId="{DCBDF22E-04D3-4778-937A-CE02A9EA99DF}" dt="2023-04-24T18:45:58.565" v="2798"/>
          <ac:spMkLst>
            <pc:docMk/>
            <pc:sldMk cId="1473155929" sldId="371"/>
            <ac:spMk id="8" creationId="{A38DCD4F-19BB-ECC7-DD3E-EB8374BCE07B}"/>
          </ac:spMkLst>
        </pc:spChg>
        <pc:picChg chg="add mod modCrop">
          <ac:chgData name="Khan, Zarrar" userId="095bd260-8ef1-42ff-97e1-3419182a8708" providerId="ADAL" clId="{DCBDF22E-04D3-4778-937A-CE02A9EA99DF}" dt="2023-04-24T17:57:43.769" v="2423" actId="1076"/>
          <ac:picMkLst>
            <pc:docMk/>
            <pc:sldMk cId="1473155929" sldId="371"/>
            <ac:picMk id="6" creationId="{0EAE0AA7-B0A2-FA06-9DED-5F8099AB9572}"/>
          </ac:picMkLst>
        </pc:picChg>
        <pc:picChg chg="del">
          <ac:chgData name="Khan, Zarrar" userId="095bd260-8ef1-42ff-97e1-3419182a8708" providerId="ADAL" clId="{DCBDF22E-04D3-4778-937A-CE02A9EA99DF}" dt="2023-04-24T17:57:38.118" v="2420" actId="478"/>
          <ac:picMkLst>
            <pc:docMk/>
            <pc:sldMk cId="1473155929" sldId="371"/>
            <ac:picMk id="7" creationId="{B245A657-41EE-A53F-6BEE-FBDC10D7268D}"/>
          </ac:picMkLst>
        </pc:picChg>
      </pc:sldChg>
      <pc:sldChg chg="add">
        <pc:chgData name="Khan, Zarrar" userId="095bd260-8ef1-42ff-97e1-3419182a8708" providerId="ADAL" clId="{DCBDF22E-04D3-4778-937A-CE02A9EA99DF}" dt="2023-04-24T17:59:48.172" v="2484"/>
        <pc:sldMkLst>
          <pc:docMk/>
          <pc:sldMk cId="1445232938" sldId="372"/>
        </pc:sldMkLst>
      </pc:sldChg>
    </pc:docChg>
  </pc:docChgLst>
  <pc:docChgLst>
    <pc:chgData name="Khan, Zarrar" userId="S::zarrar.khan@pnnl.gov::095bd260-8ef1-42ff-97e1-3419182a8708" providerId="AD" clId="Web-{BC445A64-6774-E7BC-C18E-7D240551990F}"/>
    <pc:docChg chg="modSld">
      <pc:chgData name="Khan, Zarrar" userId="S::zarrar.khan@pnnl.gov::095bd260-8ef1-42ff-97e1-3419182a8708" providerId="AD" clId="Web-{BC445A64-6774-E7BC-C18E-7D240551990F}" dt="2023-04-06T15:52:20.257" v="2" actId="1076"/>
      <pc:docMkLst>
        <pc:docMk/>
      </pc:docMkLst>
      <pc:sldChg chg="modSp">
        <pc:chgData name="Khan, Zarrar" userId="S::zarrar.khan@pnnl.gov::095bd260-8ef1-42ff-97e1-3419182a8708" providerId="AD" clId="Web-{BC445A64-6774-E7BC-C18E-7D240551990F}" dt="2023-04-06T15:52:20.257" v="2" actId="1076"/>
        <pc:sldMkLst>
          <pc:docMk/>
          <pc:sldMk cId="3247699481" sldId="304"/>
        </pc:sldMkLst>
        <pc:picChg chg="mod">
          <ac:chgData name="Khan, Zarrar" userId="S::zarrar.khan@pnnl.gov::095bd260-8ef1-42ff-97e1-3419182a8708" providerId="AD" clId="Web-{BC445A64-6774-E7BC-C18E-7D240551990F}" dt="2023-04-06T15:52:13.928" v="1" actId="1076"/>
          <ac:picMkLst>
            <pc:docMk/>
            <pc:sldMk cId="3247699481" sldId="304"/>
            <ac:picMk id="8" creationId="{02EDAF0E-9CFE-1790-9624-1ADE7C4C28C1}"/>
          </ac:picMkLst>
        </pc:picChg>
        <pc:picChg chg="mod">
          <ac:chgData name="Khan, Zarrar" userId="S::zarrar.khan@pnnl.gov::095bd260-8ef1-42ff-97e1-3419182a8708" providerId="AD" clId="Web-{BC445A64-6774-E7BC-C18E-7D240551990F}" dt="2023-04-06T15:52:20.257" v="2" actId="1076"/>
          <ac:picMkLst>
            <pc:docMk/>
            <pc:sldMk cId="3247699481" sldId="304"/>
            <ac:picMk id="10" creationId="{48F5A2BE-90E2-79BB-8FD0-C260CFE89FC2}"/>
          </ac:picMkLst>
        </pc:picChg>
        <pc:picChg chg="mod">
          <ac:chgData name="Khan, Zarrar" userId="S::zarrar.khan@pnnl.gov::095bd260-8ef1-42ff-97e1-3419182a8708" providerId="AD" clId="Web-{BC445A64-6774-E7BC-C18E-7D240551990F}" dt="2023-04-06T15:52:08.929" v="0" actId="1076"/>
          <ac:picMkLst>
            <pc:docMk/>
            <pc:sldMk cId="3247699481" sldId="304"/>
            <ac:picMk id="12" creationId="{C9EAB9A4-8740-DDDD-EE15-E1E0FD089CB6}"/>
          </ac:picMkLst>
        </pc:picChg>
      </pc:sldChg>
    </pc:docChg>
  </pc:docChgLst>
  <pc:docChgLst>
    <pc:chgData name="Niazi, Hassan" userId="S::hassan.niazi@pnnl.gov::df09006c-9d80-4d1a-b0b5-384b20ebb9dc" providerId="AD" clId="Web-{6D509B9C-E6C4-0238-E19D-DD9C54EE1B94}"/>
    <pc:docChg chg="modSld">
      <pc:chgData name="Niazi, Hassan" userId="S::hassan.niazi@pnnl.gov::df09006c-9d80-4d1a-b0b5-384b20ebb9dc" providerId="AD" clId="Web-{6D509B9C-E6C4-0238-E19D-DD9C54EE1B94}" dt="2023-04-13T04:22:26.838" v="11"/>
      <pc:docMkLst>
        <pc:docMk/>
      </pc:docMkLst>
      <pc:sldChg chg="addSp delSp modSp modNotes">
        <pc:chgData name="Niazi, Hassan" userId="S::hassan.niazi@pnnl.gov::df09006c-9d80-4d1a-b0b5-384b20ebb9dc" providerId="AD" clId="Web-{6D509B9C-E6C4-0238-E19D-DD9C54EE1B94}" dt="2023-04-13T04:22:26.838" v="11"/>
        <pc:sldMkLst>
          <pc:docMk/>
          <pc:sldMk cId="2767168063" sldId="314"/>
        </pc:sldMkLst>
        <pc:picChg chg="add del mod">
          <ac:chgData name="Niazi, Hassan" userId="S::hassan.niazi@pnnl.gov::df09006c-9d80-4d1a-b0b5-384b20ebb9dc" providerId="AD" clId="Web-{6D509B9C-E6C4-0238-E19D-DD9C54EE1B94}" dt="2023-04-13T04:22:26.838" v="11"/>
          <ac:picMkLst>
            <pc:docMk/>
            <pc:sldMk cId="2767168063" sldId="314"/>
            <ac:picMk id="30" creationId="{D4B339CD-5F79-E629-F33D-B738CE2F8774}"/>
          </ac:picMkLst>
        </pc:picChg>
      </pc:sldChg>
    </pc:docChg>
  </pc:docChgLst>
  <pc:docChgLst>
    <pc:chgData name="Niazi, Hassan" userId="S::hassan.niazi@pnnl.gov::df09006c-9d80-4d1a-b0b5-384b20ebb9dc" providerId="AD" clId="Web-{99E6B4D1-7B45-94BF-CD5A-E9F5D675B12C}"/>
    <pc:docChg chg="modSld">
      <pc:chgData name="Niazi, Hassan" userId="S::hassan.niazi@pnnl.gov::df09006c-9d80-4d1a-b0b5-384b20ebb9dc" providerId="AD" clId="Web-{99E6B4D1-7B45-94BF-CD5A-E9F5D675B12C}" dt="2023-04-07T21:44:24.080" v="1" actId="20577"/>
      <pc:docMkLst>
        <pc:docMk/>
      </pc:docMkLst>
      <pc:sldChg chg="modSp modCm">
        <pc:chgData name="Niazi, Hassan" userId="S::hassan.niazi@pnnl.gov::df09006c-9d80-4d1a-b0b5-384b20ebb9dc" providerId="AD" clId="Web-{99E6B4D1-7B45-94BF-CD5A-E9F5D675B12C}" dt="2023-04-07T21:44:24.080" v="1" actId="20577"/>
        <pc:sldMkLst>
          <pc:docMk/>
          <pc:sldMk cId="2517477693" sldId="303"/>
        </pc:sldMkLst>
        <pc:spChg chg="mod">
          <ac:chgData name="Niazi, Hassan" userId="S::hassan.niazi@pnnl.gov::df09006c-9d80-4d1a-b0b5-384b20ebb9dc" providerId="AD" clId="Web-{99E6B4D1-7B45-94BF-CD5A-E9F5D675B12C}" dt="2023-04-07T21:44:24.080" v="1" actId="20577"/>
          <ac:spMkLst>
            <pc:docMk/>
            <pc:sldMk cId="2517477693" sldId="303"/>
            <ac:spMk id="4" creationId="{079EB37F-4042-67DF-7644-E5D6DB694765}"/>
          </ac:spMkLst>
        </pc:spChg>
      </pc:sldChg>
    </pc:docChg>
  </pc:docChgLst>
  <pc:docChgLst>
    <pc:chgData name="Niazi, Hassan" userId="S::hassan.niazi@pnnl.gov::df09006c-9d80-4d1a-b0b5-384b20ebb9dc" providerId="AD" clId="Web-{0FF69E62-F817-16C5-E1EE-AE2E1CB4D1B4}"/>
    <pc:docChg chg="mod modSld">
      <pc:chgData name="Niazi, Hassan" userId="S::hassan.niazi@pnnl.gov::df09006c-9d80-4d1a-b0b5-384b20ebb9dc" providerId="AD" clId="Web-{0FF69E62-F817-16C5-E1EE-AE2E1CB4D1B4}" dt="2023-03-14T05:21:48.098" v="515" actId="20577"/>
      <pc:docMkLst>
        <pc:docMk/>
      </pc:docMkLst>
      <pc:sldChg chg="modSp">
        <pc:chgData name="Niazi, Hassan" userId="S::hassan.niazi@pnnl.gov::df09006c-9d80-4d1a-b0b5-384b20ebb9dc" providerId="AD" clId="Web-{0FF69E62-F817-16C5-E1EE-AE2E1CB4D1B4}" dt="2023-03-14T05:05:47.631" v="443" actId="20577"/>
        <pc:sldMkLst>
          <pc:docMk/>
          <pc:sldMk cId="1152154647" sldId="260"/>
        </pc:sldMkLst>
        <pc:spChg chg="mod">
          <ac:chgData name="Niazi, Hassan" userId="S::hassan.niazi@pnnl.gov::df09006c-9d80-4d1a-b0b5-384b20ebb9dc" providerId="AD" clId="Web-{0FF69E62-F817-16C5-E1EE-AE2E1CB4D1B4}" dt="2023-03-14T05:05:47.631" v="443" actId="20577"/>
          <ac:spMkLst>
            <pc:docMk/>
            <pc:sldMk cId="1152154647" sldId="260"/>
            <ac:spMk id="2" creationId="{8BDFD0D9-1CAC-4FBD-8120-CBD5A07EB995}"/>
          </ac:spMkLst>
        </pc:spChg>
      </pc:sldChg>
      <pc:sldChg chg="modSp addCm modCm">
        <pc:chgData name="Niazi, Hassan" userId="S::hassan.niazi@pnnl.gov::df09006c-9d80-4d1a-b0b5-384b20ebb9dc" providerId="AD" clId="Web-{0FF69E62-F817-16C5-E1EE-AE2E1CB4D1B4}" dt="2023-03-14T05:21:48.098" v="515" actId="20577"/>
        <pc:sldMkLst>
          <pc:docMk/>
          <pc:sldMk cId="2517477693" sldId="303"/>
        </pc:sldMkLst>
        <pc:spChg chg="mod">
          <ac:chgData name="Niazi, Hassan" userId="S::hassan.niazi@pnnl.gov::df09006c-9d80-4d1a-b0b5-384b20ebb9dc" providerId="AD" clId="Web-{0FF69E62-F817-16C5-E1EE-AE2E1CB4D1B4}" dt="2023-03-14T05:21:48.098" v="515" actId="20577"/>
          <ac:spMkLst>
            <pc:docMk/>
            <pc:sldMk cId="2517477693" sldId="303"/>
            <ac:spMk id="4" creationId="{079EB37F-4042-67DF-7644-E5D6DB694765}"/>
          </ac:spMkLst>
        </pc:spChg>
      </pc:sldChg>
      <pc:sldChg chg="addCm modCm">
        <pc:chgData name="Niazi, Hassan" userId="S::hassan.niazi@pnnl.gov::df09006c-9d80-4d1a-b0b5-384b20ebb9dc" providerId="AD" clId="Web-{0FF69E62-F817-16C5-E1EE-AE2E1CB4D1B4}" dt="2023-03-14T05:11:48.011" v="445"/>
        <pc:sldMkLst>
          <pc:docMk/>
          <pc:sldMk cId="3247699481" sldId="304"/>
        </pc:sldMkLst>
      </pc:sldChg>
      <pc:sldChg chg="addCm">
        <pc:chgData name="Niazi, Hassan" userId="S::hassan.niazi@pnnl.gov::df09006c-9d80-4d1a-b0b5-384b20ebb9dc" providerId="AD" clId="Web-{0FF69E62-F817-16C5-E1EE-AE2E1CB4D1B4}" dt="2023-03-14T05:14:50.389" v="446"/>
        <pc:sldMkLst>
          <pc:docMk/>
          <pc:sldMk cId="1728146141" sldId="305"/>
        </pc:sldMkLst>
      </pc:sldChg>
    </pc:docChg>
  </pc:docChgLst>
  <pc:docChgLst>
    <pc:chgData name="Niazi, Hassan" userId="S::hassan.niazi@pnnl.gov::df09006c-9d80-4d1a-b0b5-384b20ebb9dc" providerId="AD" clId="Web-{B754D090-297D-BD74-D6D1-DDCA2BEC416C}"/>
    <pc:docChg chg="modSld">
      <pc:chgData name="Niazi, Hassan" userId="S::hassan.niazi@pnnl.gov::df09006c-9d80-4d1a-b0b5-384b20ebb9dc" providerId="AD" clId="Web-{B754D090-297D-BD74-D6D1-DDCA2BEC416C}" dt="2023-04-13T01:06:29.806" v="302" actId="1076"/>
      <pc:docMkLst>
        <pc:docMk/>
      </pc:docMkLst>
      <pc:sldChg chg="modSp">
        <pc:chgData name="Niazi, Hassan" userId="S::hassan.niazi@pnnl.gov::df09006c-9d80-4d1a-b0b5-384b20ebb9dc" providerId="AD" clId="Web-{B754D090-297D-BD74-D6D1-DDCA2BEC416C}" dt="2023-04-13T00:20:04.534" v="8" actId="14100"/>
        <pc:sldMkLst>
          <pc:docMk/>
          <pc:sldMk cId="4028630602" sldId="311"/>
        </pc:sldMkLst>
        <pc:spChg chg="mod">
          <ac:chgData name="Niazi, Hassan" userId="S::hassan.niazi@pnnl.gov::df09006c-9d80-4d1a-b0b5-384b20ebb9dc" providerId="AD" clId="Web-{B754D090-297D-BD74-D6D1-DDCA2BEC416C}" dt="2023-04-13T00:13:44.027" v="4" actId="20577"/>
          <ac:spMkLst>
            <pc:docMk/>
            <pc:sldMk cId="4028630602" sldId="311"/>
            <ac:spMk id="14" creationId="{E7F8B60F-8618-A080-914A-E2C13FD73A9D}"/>
          </ac:spMkLst>
        </pc:spChg>
        <pc:picChg chg="mod">
          <ac:chgData name="Niazi, Hassan" userId="S::hassan.niazi@pnnl.gov::df09006c-9d80-4d1a-b0b5-384b20ebb9dc" providerId="AD" clId="Web-{B754D090-297D-BD74-D6D1-DDCA2BEC416C}" dt="2023-04-13T00:20:04.534" v="8" actId="14100"/>
          <ac:picMkLst>
            <pc:docMk/>
            <pc:sldMk cId="4028630602" sldId="311"/>
            <ac:picMk id="12" creationId="{FDBEBC81-833F-FD5A-8A6B-C2527B0C03C3}"/>
          </ac:picMkLst>
        </pc:picChg>
      </pc:sldChg>
      <pc:sldChg chg="addSp modSp modNotes">
        <pc:chgData name="Niazi, Hassan" userId="S::hassan.niazi@pnnl.gov::df09006c-9d80-4d1a-b0b5-384b20ebb9dc" providerId="AD" clId="Web-{B754D090-297D-BD74-D6D1-DDCA2BEC416C}" dt="2023-04-13T01:06:29.806" v="302" actId="1076"/>
        <pc:sldMkLst>
          <pc:docMk/>
          <pc:sldMk cId="2767168063" sldId="314"/>
        </pc:sldMkLst>
        <pc:spChg chg="mod">
          <ac:chgData name="Niazi, Hassan" userId="S::hassan.niazi@pnnl.gov::df09006c-9d80-4d1a-b0b5-384b20ebb9dc" providerId="AD" clId="Web-{B754D090-297D-BD74-D6D1-DDCA2BEC416C}" dt="2023-04-13T00:30:05.842" v="11" actId="14100"/>
          <ac:spMkLst>
            <pc:docMk/>
            <pc:sldMk cId="2767168063" sldId="314"/>
            <ac:spMk id="7" creationId="{91D1C04D-88FF-E0E7-C59A-9A55A6EAC2C1}"/>
          </ac:spMkLst>
        </pc:spChg>
        <pc:spChg chg="add mod">
          <ac:chgData name="Niazi, Hassan" userId="S::hassan.niazi@pnnl.gov::df09006c-9d80-4d1a-b0b5-384b20ebb9dc" providerId="AD" clId="Web-{B754D090-297D-BD74-D6D1-DDCA2BEC416C}" dt="2023-04-13T01:06:29.806" v="302" actId="1076"/>
          <ac:spMkLst>
            <pc:docMk/>
            <pc:sldMk cId="2767168063" sldId="314"/>
            <ac:spMk id="8" creationId="{CD705456-A307-B713-83F6-89066625333B}"/>
          </ac:spMkLst>
        </pc:spChg>
        <pc:spChg chg="mod">
          <ac:chgData name="Niazi, Hassan" userId="S::hassan.niazi@pnnl.gov::df09006c-9d80-4d1a-b0b5-384b20ebb9dc" providerId="AD" clId="Web-{B754D090-297D-BD74-D6D1-DDCA2BEC416C}" dt="2023-04-13T00:22:30.021" v="10" actId="1076"/>
          <ac:spMkLst>
            <pc:docMk/>
            <pc:sldMk cId="2767168063" sldId="314"/>
            <ac:spMk id="31" creationId="{139DF5DF-C9CF-1D2A-D166-85A7231C2DAA}"/>
          </ac:spMkLst>
        </pc:spChg>
        <pc:picChg chg="add mod">
          <ac:chgData name="Niazi, Hassan" userId="S::hassan.niazi@pnnl.gov::df09006c-9d80-4d1a-b0b5-384b20ebb9dc" providerId="AD" clId="Web-{B754D090-297D-BD74-D6D1-DDCA2BEC416C}" dt="2023-04-13T00:46:10.235" v="43" actId="1076"/>
          <ac:picMkLst>
            <pc:docMk/>
            <pc:sldMk cId="2767168063" sldId="314"/>
            <ac:picMk id="6" creationId="{1BDEAD6B-2DD9-F6BB-A1D2-716DFC773D3A}"/>
          </ac:picMkLst>
        </pc:picChg>
      </pc:sldChg>
      <pc:sldChg chg="modSp">
        <pc:chgData name="Niazi, Hassan" userId="S::hassan.niazi@pnnl.gov::df09006c-9d80-4d1a-b0b5-384b20ebb9dc" providerId="AD" clId="Web-{B754D090-297D-BD74-D6D1-DDCA2BEC416C}" dt="2023-04-13T00:42:00.621" v="40" actId="1076"/>
        <pc:sldMkLst>
          <pc:docMk/>
          <pc:sldMk cId="679439837" sldId="315"/>
        </pc:sldMkLst>
        <pc:spChg chg="mod">
          <ac:chgData name="Niazi, Hassan" userId="S::hassan.niazi@pnnl.gov::df09006c-9d80-4d1a-b0b5-384b20ebb9dc" providerId="AD" clId="Web-{B754D090-297D-BD74-D6D1-DDCA2BEC416C}" dt="2023-04-13T00:42:00.621" v="40" actId="1076"/>
          <ac:spMkLst>
            <pc:docMk/>
            <pc:sldMk cId="679439837" sldId="315"/>
            <ac:spMk id="12" creationId="{DA6D2868-3184-EC3B-4E11-65A6C8A82837}"/>
          </ac:spMkLst>
        </pc:spChg>
        <pc:spChg chg="mod">
          <ac:chgData name="Niazi, Hassan" userId="S::hassan.niazi@pnnl.gov::df09006c-9d80-4d1a-b0b5-384b20ebb9dc" providerId="AD" clId="Web-{B754D090-297D-BD74-D6D1-DDCA2BEC416C}" dt="2023-04-13T00:40:27.510" v="30" actId="1076"/>
          <ac:spMkLst>
            <pc:docMk/>
            <pc:sldMk cId="679439837" sldId="315"/>
            <ac:spMk id="48" creationId="{CB5D09B8-8D82-92A1-F5D9-A6668E0ADEB6}"/>
          </ac:spMkLst>
        </pc:spChg>
        <pc:picChg chg="mod">
          <ac:chgData name="Niazi, Hassan" userId="S::hassan.niazi@pnnl.gov::df09006c-9d80-4d1a-b0b5-384b20ebb9dc" providerId="AD" clId="Web-{B754D090-297D-BD74-D6D1-DDCA2BEC416C}" dt="2023-04-13T00:41:17.027" v="39" actId="1076"/>
          <ac:picMkLst>
            <pc:docMk/>
            <pc:sldMk cId="679439837" sldId="315"/>
            <ac:picMk id="4" creationId="{C6D6F721-A005-FEE5-2774-E1DD1F1349A4}"/>
          </ac:picMkLst>
        </pc:picChg>
        <pc:picChg chg="mod">
          <ac:chgData name="Niazi, Hassan" userId="S::hassan.niazi@pnnl.gov::df09006c-9d80-4d1a-b0b5-384b20ebb9dc" providerId="AD" clId="Web-{B754D090-297D-BD74-D6D1-DDCA2BEC416C}" dt="2023-04-13T00:41:08.917" v="37" actId="1076"/>
          <ac:picMkLst>
            <pc:docMk/>
            <pc:sldMk cId="679439837" sldId="315"/>
            <ac:picMk id="5" creationId="{EEEE8BBC-91C4-3A6A-0837-CDB80598EF93}"/>
          </ac:picMkLst>
        </pc:picChg>
        <pc:picChg chg="mod ord">
          <ac:chgData name="Niazi, Hassan" userId="S::hassan.niazi@pnnl.gov::df09006c-9d80-4d1a-b0b5-384b20ebb9dc" providerId="AD" clId="Web-{B754D090-297D-BD74-D6D1-DDCA2BEC416C}" dt="2023-04-13T00:39:06.884" v="26" actId="1076"/>
          <ac:picMkLst>
            <pc:docMk/>
            <pc:sldMk cId="679439837" sldId="315"/>
            <ac:picMk id="9" creationId="{06FB92FE-4605-2BCB-378C-282418AA16E6}"/>
          </ac:picMkLst>
        </pc:picChg>
        <pc:picChg chg="mod">
          <ac:chgData name="Niazi, Hassan" userId="S::hassan.niazi@pnnl.gov::df09006c-9d80-4d1a-b0b5-384b20ebb9dc" providerId="AD" clId="Web-{B754D090-297D-BD74-D6D1-DDCA2BEC416C}" dt="2023-04-13T00:39:42.197" v="28" actId="1076"/>
          <ac:picMkLst>
            <pc:docMk/>
            <pc:sldMk cId="679439837" sldId="315"/>
            <ac:picMk id="11" creationId="{1296CF0D-336B-C345-83F2-172FF8398199}"/>
          </ac:picMkLst>
        </pc:picChg>
      </pc:sldChg>
    </pc:docChg>
  </pc:docChgLst>
  <pc:docChgLst>
    <pc:chgData name="Niazi, Hassan" userId="S::hassan.niazi@pnnl.gov::df09006c-9d80-4d1a-b0b5-384b20ebb9dc" providerId="AD" clId="Web-{658393C0-FB39-BFE7-E9A4-628D97E01AAA}"/>
    <pc:docChg chg="modSld">
      <pc:chgData name="Niazi, Hassan" userId="S::hassan.niazi@pnnl.gov::df09006c-9d80-4d1a-b0b5-384b20ebb9dc" providerId="AD" clId="Web-{658393C0-FB39-BFE7-E9A4-628D97E01AAA}" dt="2023-04-13T13:51:26.159" v="271"/>
      <pc:docMkLst>
        <pc:docMk/>
      </pc:docMkLst>
      <pc:sldChg chg="modNotes">
        <pc:chgData name="Niazi, Hassan" userId="S::hassan.niazi@pnnl.gov::df09006c-9d80-4d1a-b0b5-384b20ebb9dc" providerId="AD" clId="Web-{658393C0-FB39-BFE7-E9A4-628D97E01AAA}" dt="2023-04-13T13:51:26.159" v="271"/>
        <pc:sldMkLst>
          <pc:docMk/>
          <pc:sldMk cId="679439837" sldId="315"/>
        </pc:sldMkLst>
      </pc:sldChg>
    </pc:docChg>
  </pc:docChgLst>
  <pc:docChgLst>
    <pc:chgData name="Khan, Zarrar" userId="S::zarrar.khan@pnnl.gov::095bd260-8ef1-42ff-97e1-3419182a8708" providerId="AD" clId="Web-{564E0D74-CA57-2509-B4E2-BD73AB3CD023}"/>
    <pc:docChg chg="addSld delSld modSld sldOrd">
      <pc:chgData name="Khan, Zarrar" userId="S::zarrar.khan@pnnl.gov::095bd260-8ef1-42ff-97e1-3419182a8708" providerId="AD" clId="Web-{564E0D74-CA57-2509-B4E2-BD73AB3CD023}" dt="2023-04-10T18:05:29.993" v="1145"/>
      <pc:docMkLst>
        <pc:docMk/>
      </pc:docMkLst>
      <pc:sldChg chg="modSp">
        <pc:chgData name="Khan, Zarrar" userId="S::zarrar.khan@pnnl.gov::095bd260-8ef1-42ff-97e1-3419182a8708" providerId="AD" clId="Web-{564E0D74-CA57-2509-B4E2-BD73AB3CD023}" dt="2023-04-10T14:50:07.758" v="12" actId="20577"/>
        <pc:sldMkLst>
          <pc:docMk/>
          <pc:sldMk cId="1152154647" sldId="260"/>
        </pc:sldMkLst>
        <pc:spChg chg="mod">
          <ac:chgData name="Khan, Zarrar" userId="S::zarrar.khan@pnnl.gov::095bd260-8ef1-42ff-97e1-3419182a8708" providerId="AD" clId="Web-{564E0D74-CA57-2509-B4E2-BD73AB3CD023}" dt="2023-04-10T14:50:07.758" v="12" actId="20577"/>
          <ac:spMkLst>
            <pc:docMk/>
            <pc:sldMk cId="1152154647" sldId="260"/>
            <ac:spMk id="2" creationId="{8BDFD0D9-1CAC-4FBD-8120-CBD5A07EB995}"/>
          </ac:spMkLst>
        </pc:spChg>
      </pc:sldChg>
      <pc:sldChg chg="addSp delSp modSp del modCm">
        <pc:chgData name="Khan, Zarrar" userId="S::zarrar.khan@pnnl.gov::095bd260-8ef1-42ff-97e1-3419182a8708" providerId="AD" clId="Web-{564E0D74-CA57-2509-B4E2-BD73AB3CD023}" dt="2023-04-10T14:54:48.449" v="128"/>
        <pc:sldMkLst>
          <pc:docMk/>
          <pc:sldMk cId="2517477693" sldId="303"/>
        </pc:sldMkLst>
        <pc:spChg chg="mod">
          <ac:chgData name="Khan, Zarrar" userId="S::zarrar.khan@pnnl.gov::095bd260-8ef1-42ff-97e1-3419182a8708" providerId="AD" clId="Web-{564E0D74-CA57-2509-B4E2-BD73AB3CD023}" dt="2023-04-10T14:54:16.714" v="95" actId="20577"/>
          <ac:spMkLst>
            <pc:docMk/>
            <pc:sldMk cId="2517477693" sldId="303"/>
            <ac:spMk id="3" creationId="{6FC58172-847D-CA40-D96A-4363CEA8A88C}"/>
          </ac:spMkLst>
        </pc:spChg>
        <pc:spChg chg="del mod">
          <ac:chgData name="Khan, Zarrar" userId="S::zarrar.khan@pnnl.gov::095bd260-8ef1-42ff-97e1-3419182a8708" providerId="AD" clId="Web-{564E0D74-CA57-2509-B4E2-BD73AB3CD023}" dt="2023-04-10T14:51:45.400" v="66"/>
          <ac:spMkLst>
            <pc:docMk/>
            <pc:sldMk cId="2517477693" sldId="303"/>
            <ac:spMk id="4" creationId="{079EB37F-4042-67DF-7644-E5D6DB694765}"/>
          </ac:spMkLst>
        </pc:spChg>
        <pc:spChg chg="add del mod">
          <ac:chgData name="Khan, Zarrar" userId="S::zarrar.khan@pnnl.gov::095bd260-8ef1-42ff-97e1-3419182a8708" providerId="AD" clId="Web-{564E0D74-CA57-2509-B4E2-BD73AB3CD023}" dt="2023-04-10T14:54:26.262" v="97"/>
          <ac:spMkLst>
            <pc:docMk/>
            <pc:sldMk cId="2517477693" sldId="303"/>
            <ac:spMk id="5" creationId="{F21F245D-5BA9-CC85-AD92-61EAC65A16E2}"/>
          </ac:spMkLst>
        </pc:spChg>
        <pc:picChg chg="add del mod">
          <ac:chgData name="Khan, Zarrar" userId="S::zarrar.khan@pnnl.gov::095bd260-8ef1-42ff-97e1-3419182a8708" providerId="AD" clId="Web-{564E0D74-CA57-2509-B4E2-BD73AB3CD023}" dt="2023-04-10T14:54:22.949" v="96"/>
          <ac:picMkLst>
            <pc:docMk/>
            <pc:sldMk cId="2517477693" sldId="303"/>
            <ac:picMk id="6" creationId="{91CB1E23-DFC1-5B4A-CCFB-2AD5AD680F90}"/>
          </ac:picMkLst>
        </pc:picChg>
      </pc:sldChg>
      <pc:sldChg chg="addSp">
        <pc:chgData name="Khan, Zarrar" userId="S::zarrar.khan@pnnl.gov::095bd260-8ef1-42ff-97e1-3419182a8708" providerId="AD" clId="Web-{564E0D74-CA57-2509-B4E2-BD73AB3CD023}" dt="2023-04-10T15:00:30.328" v="216"/>
        <pc:sldMkLst>
          <pc:docMk/>
          <pc:sldMk cId="3247699481" sldId="304"/>
        </pc:sldMkLst>
        <pc:spChg chg="add">
          <ac:chgData name="Khan, Zarrar" userId="S::zarrar.khan@pnnl.gov::095bd260-8ef1-42ff-97e1-3419182a8708" providerId="AD" clId="Web-{564E0D74-CA57-2509-B4E2-BD73AB3CD023}" dt="2023-04-10T15:00:30.313" v="215"/>
          <ac:spMkLst>
            <pc:docMk/>
            <pc:sldMk cId="3247699481" sldId="304"/>
            <ac:spMk id="5" creationId="{FAF2F5AB-C629-7DEB-1C52-BA434704393D}"/>
          </ac:spMkLst>
        </pc:spChg>
        <pc:picChg chg="add">
          <ac:chgData name="Khan, Zarrar" userId="S::zarrar.khan@pnnl.gov::095bd260-8ef1-42ff-97e1-3419182a8708" providerId="AD" clId="Web-{564E0D74-CA57-2509-B4E2-BD73AB3CD023}" dt="2023-04-10T15:00:30.328" v="216"/>
          <ac:picMkLst>
            <pc:docMk/>
            <pc:sldMk cId="3247699481" sldId="304"/>
            <ac:picMk id="7" creationId="{81F6A8CE-72E6-6EAF-A3D4-1083C20A88B2}"/>
          </ac:picMkLst>
        </pc:picChg>
      </pc:sldChg>
      <pc:sldChg chg="ord">
        <pc:chgData name="Khan, Zarrar" userId="S::zarrar.khan@pnnl.gov::095bd260-8ef1-42ff-97e1-3419182a8708" providerId="AD" clId="Web-{564E0D74-CA57-2509-B4E2-BD73AB3CD023}" dt="2023-04-10T14:55:40.622" v="155"/>
        <pc:sldMkLst>
          <pc:docMk/>
          <pc:sldMk cId="1728146141" sldId="305"/>
        </pc:sldMkLst>
      </pc:sldChg>
      <pc:sldChg chg="ord">
        <pc:chgData name="Khan, Zarrar" userId="S::zarrar.khan@pnnl.gov::095bd260-8ef1-42ff-97e1-3419182a8708" providerId="AD" clId="Web-{564E0D74-CA57-2509-B4E2-BD73AB3CD023}" dt="2023-04-10T14:55:48.294" v="156"/>
        <pc:sldMkLst>
          <pc:docMk/>
          <pc:sldMk cId="1193349782" sldId="309"/>
        </pc:sldMkLst>
      </pc:sldChg>
      <pc:sldChg chg="new del">
        <pc:chgData name="Khan, Zarrar" userId="S::zarrar.khan@pnnl.gov::095bd260-8ef1-42ff-97e1-3419182a8708" providerId="AD" clId="Web-{564E0D74-CA57-2509-B4E2-BD73AB3CD023}" dt="2023-04-10T14:50:34.274" v="14"/>
        <pc:sldMkLst>
          <pc:docMk/>
          <pc:sldMk cId="3021282948" sldId="310"/>
        </pc:sldMkLst>
      </pc:sldChg>
      <pc:sldChg chg="addSp modSp add replId">
        <pc:chgData name="Khan, Zarrar" userId="S::zarrar.khan@pnnl.gov::095bd260-8ef1-42ff-97e1-3419182a8708" providerId="AD" clId="Web-{564E0D74-CA57-2509-B4E2-BD73AB3CD023}" dt="2023-04-10T15:00:16.687" v="214" actId="1076"/>
        <pc:sldMkLst>
          <pc:docMk/>
          <pc:sldMk cId="4262659513" sldId="310"/>
        </pc:sldMkLst>
        <pc:spChg chg="add mod">
          <ac:chgData name="Khan, Zarrar" userId="S::zarrar.khan@pnnl.gov::095bd260-8ef1-42ff-97e1-3419182a8708" providerId="AD" clId="Web-{564E0D74-CA57-2509-B4E2-BD73AB3CD023}" dt="2023-04-10T15:00:14.266" v="213" actId="1076"/>
          <ac:spMkLst>
            <pc:docMk/>
            <pc:sldMk cId="4262659513" sldId="310"/>
            <ac:spMk id="6" creationId="{3EBF88A9-FEDF-47E0-3A68-3E7CDF908D01}"/>
          </ac:spMkLst>
        </pc:spChg>
        <pc:picChg chg="add mod">
          <ac:chgData name="Khan, Zarrar" userId="S::zarrar.khan@pnnl.gov::095bd260-8ef1-42ff-97e1-3419182a8708" providerId="AD" clId="Web-{564E0D74-CA57-2509-B4E2-BD73AB3CD023}" dt="2023-04-10T15:00:16.687" v="214" actId="1076"/>
          <ac:picMkLst>
            <pc:docMk/>
            <pc:sldMk cId="4262659513" sldId="310"/>
            <ac:picMk id="8" creationId="{CF45F55B-027E-45F2-2F2E-25FFF1DF5CA9}"/>
          </ac:picMkLst>
        </pc:picChg>
      </pc:sldChg>
      <pc:sldChg chg="add replId delCm">
        <pc:chgData name="Khan, Zarrar" userId="S::zarrar.khan@pnnl.gov::095bd260-8ef1-42ff-97e1-3419182a8708" providerId="AD" clId="Web-{564E0D74-CA57-2509-B4E2-BD73AB3CD023}" dt="2023-04-10T18:05:29.993" v="1145"/>
        <pc:sldMkLst>
          <pc:docMk/>
          <pc:sldMk cId="4028630602" sldId="311"/>
        </pc:sldMkLst>
      </pc:sldChg>
      <pc:sldChg chg="addSp delSp modSp new">
        <pc:chgData name="Khan, Zarrar" userId="S::zarrar.khan@pnnl.gov::095bd260-8ef1-42ff-97e1-3419182a8708" providerId="AD" clId="Web-{564E0D74-CA57-2509-B4E2-BD73AB3CD023}" dt="2023-04-10T15:02:17.126" v="217"/>
        <pc:sldMkLst>
          <pc:docMk/>
          <pc:sldMk cId="196528357" sldId="312"/>
        </pc:sldMkLst>
        <pc:spChg chg="mod">
          <ac:chgData name="Khan, Zarrar" userId="S::zarrar.khan@pnnl.gov::095bd260-8ef1-42ff-97e1-3419182a8708" providerId="AD" clId="Web-{564E0D74-CA57-2509-B4E2-BD73AB3CD023}" dt="2023-04-10T14:54:33.621" v="99" actId="20577"/>
          <ac:spMkLst>
            <pc:docMk/>
            <pc:sldMk cId="196528357" sldId="312"/>
            <ac:spMk id="3" creationId="{2BDD3889-B5C4-986C-9135-FCFD6EAB8458}"/>
          </ac:spMkLst>
        </pc:spChg>
        <pc:spChg chg="mod">
          <ac:chgData name="Khan, Zarrar" userId="S::zarrar.khan@pnnl.gov::095bd260-8ef1-42ff-97e1-3419182a8708" providerId="AD" clId="Web-{564E0D74-CA57-2509-B4E2-BD73AB3CD023}" dt="2023-04-10T14:55:25.684" v="153" actId="20577"/>
          <ac:spMkLst>
            <pc:docMk/>
            <pc:sldMk cId="196528357" sldId="312"/>
            <ac:spMk id="4" creationId="{A2CD9455-6CF9-1F7D-B318-A1CFF31FCBB4}"/>
          </ac:spMkLst>
        </pc:spChg>
        <pc:spChg chg="add mod">
          <ac:chgData name="Khan, Zarrar" userId="S::zarrar.khan@pnnl.gov::095bd260-8ef1-42ff-97e1-3419182a8708" providerId="AD" clId="Web-{564E0D74-CA57-2509-B4E2-BD73AB3CD023}" dt="2023-04-10T14:58:01.311" v="192" actId="14100"/>
          <ac:spMkLst>
            <pc:docMk/>
            <pc:sldMk cId="196528357" sldId="312"/>
            <ac:spMk id="6" creationId="{5E9630D3-9BA1-C3F6-491A-E1DE1BD627FD}"/>
          </ac:spMkLst>
        </pc:spChg>
        <pc:spChg chg="add mod">
          <ac:chgData name="Khan, Zarrar" userId="S::zarrar.khan@pnnl.gov::095bd260-8ef1-42ff-97e1-3419182a8708" providerId="AD" clId="Web-{564E0D74-CA57-2509-B4E2-BD73AB3CD023}" dt="2023-04-10T14:57:40.045" v="189" actId="1076"/>
          <ac:spMkLst>
            <pc:docMk/>
            <pc:sldMk cId="196528357" sldId="312"/>
            <ac:spMk id="9" creationId="{1804A9D2-842A-3E0A-6853-0DB39BC3BFF9}"/>
          </ac:spMkLst>
        </pc:spChg>
        <pc:grpChg chg="add del mod">
          <ac:chgData name="Khan, Zarrar" userId="S::zarrar.khan@pnnl.gov::095bd260-8ef1-42ff-97e1-3419182a8708" providerId="AD" clId="Web-{564E0D74-CA57-2509-B4E2-BD73AB3CD023}" dt="2023-04-10T15:02:17.126" v="217"/>
          <ac:grpSpMkLst>
            <pc:docMk/>
            <pc:sldMk cId="196528357" sldId="312"/>
            <ac:grpSpMk id="10" creationId="{B57ADA80-1008-12D6-C50E-9B895C31F5C8}"/>
          </ac:grpSpMkLst>
        </pc:grpChg>
        <pc:picChg chg="add mod">
          <ac:chgData name="Khan, Zarrar" userId="S::zarrar.khan@pnnl.gov::095bd260-8ef1-42ff-97e1-3419182a8708" providerId="AD" clId="Web-{564E0D74-CA57-2509-B4E2-BD73AB3CD023}" dt="2023-04-10T14:58:06.561" v="193" actId="1076"/>
          <ac:picMkLst>
            <pc:docMk/>
            <pc:sldMk cId="196528357" sldId="312"/>
            <ac:picMk id="8" creationId="{1A1F672F-F4C4-9222-5ECB-BA8C0B9C5C56}"/>
          </ac:picMkLst>
        </pc:picChg>
      </pc:sldChg>
      <pc:sldChg chg="delSp modSp new mod modClrScheme chgLayout">
        <pc:chgData name="Khan, Zarrar" userId="S::zarrar.khan@pnnl.gov::095bd260-8ef1-42ff-97e1-3419182a8708" providerId="AD" clId="Web-{564E0D74-CA57-2509-B4E2-BD73AB3CD023}" dt="2023-04-10T14:56:02.434" v="158"/>
        <pc:sldMkLst>
          <pc:docMk/>
          <pc:sldMk cId="2565024500" sldId="313"/>
        </pc:sldMkLst>
        <pc:spChg chg="mod ord">
          <ac:chgData name="Khan, Zarrar" userId="S::zarrar.khan@pnnl.gov::095bd260-8ef1-42ff-97e1-3419182a8708" providerId="AD" clId="Web-{564E0D74-CA57-2509-B4E2-BD73AB3CD023}" dt="2023-04-10T14:56:02.434" v="158"/>
          <ac:spMkLst>
            <pc:docMk/>
            <pc:sldMk cId="2565024500" sldId="313"/>
            <ac:spMk id="2" creationId="{C03FC4D1-DA09-CAFA-40FA-CB168CEAC0A1}"/>
          </ac:spMkLst>
        </pc:spChg>
        <pc:spChg chg="del">
          <ac:chgData name="Khan, Zarrar" userId="S::zarrar.khan@pnnl.gov::095bd260-8ef1-42ff-97e1-3419182a8708" providerId="AD" clId="Web-{564E0D74-CA57-2509-B4E2-BD73AB3CD023}" dt="2023-04-10T14:56:02.434" v="158"/>
          <ac:spMkLst>
            <pc:docMk/>
            <pc:sldMk cId="2565024500" sldId="313"/>
            <ac:spMk id="3" creationId="{22F5BFAD-3569-E099-EA38-E3F67C3D4631}"/>
          </ac:spMkLst>
        </pc:spChg>
        <pc:spChg chg="del">
          <ac:chgData name="Khan, Zarrar" userId="S::zarrar.khan@pnnl.gov::095bd260-8ef1-42ff-97e1-3419182a8708" providerId="AD" clId="Web-{564E0D74-CA57-2509-B4E2-BD73AB3CD023}" dt="2023-04-10T14:56:02.434" v="158"/>
          <ac:spMkLst>
            <pc:docMk/>
            <pc:sldMk cId="2565024500" sldId="313"/>
            <ac:spMk id="4" creationId="{35A8197A-EB22-C7AC-431F-024E0488362E}"/>
          </ac:spMkLst>
        </pc:spChg>
      </pc:sldChg>
      <pc:sldChg chg="addSp delSp modSp add replId">
        <pc:chgData name="Khan, Zarrar" userId="S::zarrar.khan@pnnl.gov::095bd260-8ef1-42ff-97e1-3419182a8708" providerId="AD" clId="Web-{564E0D74-CA57-2509-B4E2-BD73AB3CD023}" dt="2023-04-10T18:01:55.115" v="1142" actId="1076"/>
        <pc:sldMkLst>
          <pc:docMk/>
          <pc:sldMk cId="2767168063" sldId="314"/>
        </pc:sldMkLst>
        <pc:spChg chg="mod">
          <ac:chgData name="Khan, Zarrar" userId="S::zarrar.khan@pnnl.gov::095bd260-8ef1-42ff-97e1-3419182a8708" providerId="AD" clId="Web-{564E0D74-CA57-2509-B4E2-BD73AB3CD023}" dt="2023-04-10T16:57:36.097" v="647" actId="20577"/>
          <ac:spMkLst>
            <pc:docMk/>
            <pc:sldMk cId="2767168063" sldId="314"/>
            <ac:spMk id="3" creationId="{6FC58172-847D-CA40-D96A-4363CEA8A88C}"/>
          </ac:spMkLst>
        </pc:spChg>
        <pc:spChg chg="del">
          <ac:chgData name="Khan, Zarrar" userId="S::zarrar.khan@pnnl.gov::095bd260-8ef1-42ff-97e1-3419182a8708" providerId="AD" clId="Web-{564E0D74-CA57-2509-B4E2-BD73AB3CD023}" dt="2023-04-10T15:16:25.496" v="219"/>
          <ac:spMkLst>
            <pc:docMk/>
            <pc:sldMk cId="2767168063" sldId="314"/>
            <ac:spMk id="4" creationId="{079EB37F-4042-67DF-7644-E5D6DB694765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1:55.068" v="1137" actId="1076"/>
          <ac:spMkLst>
            <pc:docMk/>
            <pc:sldMk cId="2767168063" sldId="314"/>
            <ac:spMk id="4" creationId="{C21C51B8-5A2D-C8F9-315F-99E0C41A8AC5}"/>
          </ac:spMkLst>
        </pc:spChg>
        <pc:spChg chg="add del mod">
          <ac:chgData name="Khan, Zarrar" userId="S::zarrar.khan@pnnl.gov::095bd260-8ef1-42ff-97e1-3419182a8708" providerId="AD" clId="Web-{564E0D74-CA57-2509-B4E2-BD73AB3CD023}" dt="2023-04-10T15:16:30.136" v="220"/>
          <ac:spMkLst>
            <pc:docMk/>
            <pc:sldMk cId="2767168063" sldId="314"/>
            <ac:spMk id="7" creationId="{3EDC8138-839A-28D8-20B4-2EAD354545BF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1:55.115" v="1142" actId="1076"/>
          <ac:spMkLst>
            <pc:docMk/>
            <pc:sldMk cId="2767168063" sldId="314"/>
            <ac:spMk id="26" creationId="{95C31D11-BF7C-1837-9F16-D6F0CC33D3C5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1:54.990" v="1125" actId="1076"/>
          <ac:spMkLst>
            <pc:docMk/>
            <pc:sldMk cId="2767168063" sldId="314"/>
            <ac:spMk id="27" creationId="{6584EE36-ECF1-F5B7-FF7D-151FF6B96A48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1:54.912" v="1118" actId="1076"/>
          <ac:spMkLst>
            <pc:docMk/>
            <pc:sldMk cId="2767168063" sldId="314"/>
            <ac:spMk id="28" creationId="{90E07F4E-56B6-A2E2-EFA8-90BD97C1580E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0:43.254" v="1078" actId="1076"/>
          <ac:spMkLst>
            <pc:docMk/>
            <pc:sldMk cId="2767168063" sldId="314"/>
            <ac:spMk id="29" creationId="{E20902F0-E561-2244-777A-552B21702141}"/>
          </ac:spMkLst>
        </pc:spChg>
        <pc:spChg chg="add del">
          <ac:chgData name="Khan, Zarrar" userId="S::zarrar.khan@pnnl.gov::095bd260-8ef1-42ff-97e1-3419182a8708" providerId="AD" clId="Web-{564E0D74-CA57-2509-B4E2-BD73AB3CD023}" dt="2023-04-10T15:49:18.054" v="429"/>
          <ac:spMkLst>
            <pc:docMk/>
            <pc:sldMk cId="2767168063" sldId="314"/>
            <ac:spMk id="30" creationId="{FB7430CB-7FB4-CA49-4250-4127585513BA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0:43.270" v="1079" actId="1076"/>
          <ac:spMkLst>
            <pc:docMk/>
            <pc:sldMk cId="2767168063" sldId="314"/>
            <ac:spMk id="31" creationId="{139DF5DF-C9CF-1D2A-D166-85A7231C2DAA}"/>
          </ac:spMkLst>
        </pc:spChg>
        <pc:spChg chg="add mod">
          <ac:chgData name="Khan, Zarrar" userId="S::zarrar.khan@pnnl.gov::095bd260-8ef1-42ff-97e1-3419182a8708" providerId="AD" clId="Web-{564E0D74-CA57-2509-B4E2-BD73AB3CD023}" dt="2023-04-10T18:01:55.052" v="1133" actId="1076"/>
          <ac:spMkLst>
            <pc:docMk/>
            <pc:sldMk cId="2767168063" sldId="314"/>
            <ac:spMk id="32" creationId="{21230F3C-8663-AB60-472C-E9972912C767}"/>
          </ac:spMkLst>
        </pc:spChg>
        <pc:grpChg chg="add mod">
          <ac:chgData name="Khan, Zarrar" userId="S::zarrar.khan@pnnl.gov::095bd260-8ef1-42ff-97e1-3419182a8708" providerId="AD" clId="Web-{564E0D74-CA57-2509-B4E2-BD73AB3CD023}" dt="2023-04-10T18:01:54.958" v="1119" actId="1076"/>
          <ac:grpSpMkLst>
            <pc:docMk/>
            <pc:sldMk cId="2767168063" sldId="314"/>
            <ac:grpSpMk id="5" creationId="{99CF809C-5F88-077D-E6FE-376D7DC4C2EA}"/>
          </ac:grpSpMkLst>
        </pc:grpChg>
        <pc:picChg chg="add mod">
          <ac:chgData name="Khan, Zarrar" userId="S::zarrar.khan@pnnl.gov::095bd260-8ef1-42ff-97e1-3419182a8708" providerId="AD" clId="Web-{564E0D74-CA57-2509-B4E2-BD73AB3CD023}" dt="2023-04-10T18:01:55.083" v="1138" actId="1076"/>
          <ac:picMkLst>
            <pc:docMk/>
            <pc:sldMk cId="2767168063" sldId="314"/>
            <ac:picMk id="9" creationId="{3F489248-CADA-A797-40A7-3606A84A900C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83" v="1139" actId="1076"/>
          <ac:picMkLst>
            <pc:docMk/>
            <pc:sldMk cId="2767168063" sldId="314"/>
            <ac:picMk id="10" creationId="{58AC361C-F2C5-0A7F-8F66-25A20E135C61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99" v="1140" actId="1076"/>
          <ac:picMkLst>
            <pc:docMk/>
            <pc:sldMk cId="2767168063" sldId="314"/>
            <ac:picMk id="11" creationId="{92BE1DA8-62A6-6EE7-6248-51C90477CF75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99" v="1141" actId="1076"/>
          <ac:picMkLst>
            <pc:docMk/>
            <pc:sldMk cId="2767168063" sldId="314"/>
            <ac:picMk id="12" creationId="{2CCD7BA0-E903-F8A1-D690-863E228EA61F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0:43.239" v="1076" actId="1076"/>
          <ac:picMkLst>
            <pc:docMk/>
            <pc:sldMk cId="2767168063" sldId="314"/>
            <ac:picMk id="13" creationId="{708021A3-489E-48EF-B14B-64D3E803644D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05" v="1126" actId="1076"/>
          <ac:picMkLst>
            <pc:docMk/>
            <pc:sldMk cId="2767168063" sldId="314"/>
            <ac:picMk id="14" creationId="{5BBB97D2-8C7E-320D-D100-2E23BC96EF67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05" v="1127" actId="1076"/>
          <ac:picMkLst>
            <pc:docMk/>
            <pc:sldMk cId="2767168063" sldId="314"/>
            <ac:picMk id="15" creationId="{36C86450-F2EB-1BAE-5CB7-D44386C73306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21" v="1128" actId="1076"/>
          <ac:picMkLst>
            <pc:docMk/>
            <pc:sldMk cId="2767168063" sldId="314"/>
            <ac:picMk id="16" creationId="{DBA3C7F4-4D0E-6E39-099E-040DA44B35CB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21" v="1129" actId="1076"/>
          <ac:picMkLst>
            <pc:docMk/>
            <pc:sldMk cId="2767168063" sldId="314"/>
            <ac:picMk id="17" creationId="{A49EF5BB-D8C5-CF33-5219-68D5EA444A54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21" v="1130" actId="1076"/>
          <ac:picMkLst>
            <pc:docMk/>
            <pc:sldMk cId="2767168063" sldId="314"/>
            <ac:picMk id="18" creationId="{9362CB8A-A91E-A7F0-447B-33A0051B00CD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37" v="1131" actId="1076"/>
          <ac:picMkLst>
            <pc:docMk/>
            <pc:sldMk cId="2767168063" sldId="314"/>
            <ac:picMk id="19" creationId="{CAD7B715-80CB-FAA3-48AC-8CBF19A7BD81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37" v="1132" actId="1076"/>
          <ac:picMkLst>
            <pc:docMk/>
            <pc:sldMk cId="2767168063" sldId="314"/>
            <ac:picMk id="20" creationId="{E9F10B58-0478-4A9E-7A59-FD1E6D64983F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4.958" v="1120" actId="1076"/>
          <ac:picMkLst>
            <pc:docMk/>
            <pc:sldMk cId="2767168063" sldId="314"/>
            <ac:picMk id="21" creationId="{481ACE76-BE60-33CD-CCB5-05A82F0EDFC3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4.974" v="1121" actId="1076"/>
          <ac:picMkLst>
            <pc:docMk/>
            <pc:sldMk cId="2767168063" sldId="314"/>
            <ac:picMk id="22" creationId="{8518CE75-CE6E-35FD-A465-2D34774A6FAB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4.974" v="1122" actId="1076"/>
          <ac:picMkLst>
            <pc:docMk/>
            <pc:sldMk cId="2767168063" sldId="314"/>
            <ac:picMk id="23" creationId="{D2161829-32FE-EF2A-760C-39C938E39FB3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4.974" v="1123" actId="1076"/>
          <ac:picMkLst>
            <pc:docMk/>
            <pc:sldMk cId="2767168063" sldId="314"/>
            <ac:picMk id="24" creationId="{266B3EF4-F9FB-06CD-9ED3-030119A1AC7E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4.990" v="1124" actId="1076"/>
          <ac:picMkLst>
            <pc:docMk/>
            <pc:sldMk cId="2767168063" sldId="314"/>
            <ac:picMk id="25" creationId="{061627AA-2181-4CF8-8BFF-D1BC058B8259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52" v="1134" actId="1076"/>
          <ac:picMkLst>
            <pc:docMk/>
            <pc:sldMk cId="2767168063" sldId="314"/>
            <ac:picMk id="33" creationId="{C57E79EC-A8D8-256E-1C44-9708DA36BD9E}"/>
          </ac:picMkLst>
        </pc:picChg>
        <pc:picChg chg="add del mod">
          <ac:chgData name="Khan, Zarrar" userId="S::zarrar.khan@pnnl.gov::095bd260-8ef1-42ff-97e1-3419182a8708" providerId="AD" clId="Web-{564E0D74-CA57-2509-B4E2-BD73AB3CD023}" dt="2023-04-10T15:58:36.889" v="527"/>
          <ac:picMkLst>
            <pc:docMk/>
            <pc:sldMk cId="2767168063" sldId="314"/>
            <ac:picMk id="34" creationId="{6989FE08-F8F8-69F8-E9E4-869330CE99B2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52" v="1135" actId="1076"/>
          <ac:picMkLst>
            <pc:docMk/>
            <pc:sldMk cId="2767168063" sldId="314"/>
            <ac:picMk id="35" creationId="{98A2ADD4-E49C-B1C0-1087-DEC9D06C2560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8:01:55.068" v="1136" actId="1076"/>
          <ac:picMkLst>
            <pc:docMk/>
            <pc:sldMk cId="2767168063" sldId="314"/>
            <ac:picMk id="36" creationId="{F441FAEA-5657-8E72-1094-590A3D118955}"/>
          </ac:picMkLst>
        </pc:picChg>
      </pc:sldChg>
      <pc:sldChg chg="addSp delSp modSp add replId">
        <pc:chgData name="Khan, Zarrar" userId="S::zarrar.khan@pnnl.gov::095bd260-8ef1-42ff-97e1-3419182a8708" providerId="AD" clId="Web-{564E0D74-CA57-2509-B4E2-BD73AB3CD023}" dt="2023-04-10T17:58:20.955" v="1051" actId="1076"/>
        <pc:sldMkLst>
          <pc:docMk/>
          <pc:sldMk cId="679439837" sldId="315"/>
        </pc:sldMkLst>
        <pc:spChg chg="mod">
          <ac:chgData name="Khan, Zarrar" userId="S::zarrar.khan@pnnl.gov::095bd260-8ef1-42ff-97e1-3419182a8708" providerId="AD" clId="Web-{564E0D74-CA57-2509-B4E2-BD73AB3CD023}" dt="2023-04-10T17:11:22.308" v="893" actId="20577"/>
          <ac:spMkLst>
            <pc:docMk/>
            <pc:sldMk cId="679439837" sldId="315"/>
            <ac:spMk id="3" creationId="{6FC58172-847D-CA40-D96A-4363CEA8A88C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690" v="594"/>
          <ac:spMkLst>
            <pc:docMk/>
            <pc:sldMk cId="679439837" sldId="315"/>
            <ac:spMk id="4" creationId="{C21C51B8-5A2D-C8F9-315F-99E0C41A8AC5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7:38.876" v="1050" actId="20577"/>
          <ac:spMkLst>
            <pc:docMk/>
            <pc:sldMk cId="679439837" sldId="315"/>
            <ac:spMk id="12" creationId="{DA6D2868-3184-EC3B-4E11-65A6C8A82837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603"/>
          <ac:spMkLst>
            <pc:docMk/>
            <pc:sldMk cId="679439837" sldId="315"/>
            <ac:spMk id="26" creationId="{95C31D11-BF7C-1837-9F16-D6F0CC33D3C5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602"/>
          <ac:spMkLst>
            <pc:docMk/>
            <pc:sldMk cId="679439837" sldId="315"/>
            <ac:spMk id="27" creationId="{6584EE36-ECF1-F5B7-FF7D-151FF6B96A48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601"/>
          <ac:spMkLst>
            <pc:docMk/>
            <pc:sldMk cId="679439837" sldId="315"/>
            <ac:spMk id="28" creationId="{90E07F4E-56B6-A2E2-EFA8-90BD97C1580E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600"/>
          <ac:spMkLst>
            <pc:docMk/>
            <pc:sldMk cId="679439837" sldId="315"/>
            <ac:spMk id="29" creationId="{E20902F0-E561-2244-777A-552B21702141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599"/>
          <ac:spMkLst>
            <pc:docMk/>
            <pc:sldMk cId="679439837" sldId="315"/>
            <ac:spMk id="31" creationId="{139DF5DF-C9CF-1D2A-D166-85A7231C2DAA}"/>
          </ac:spMkLst>
        </pc:spChg>
        <pc:spChg chg="del">
          <ac:chgData name="Khan, Zarrar" userId="S::zarrar.khan@pnnl.gov::095bd260-8ef1-42ff-97e1-3419182a8708" providerId="AD" clId="Web-{564E0D74-CA57-2509-B4E2-BD73AB3CD023}" dt="2023-04-10T16:57:02.706" v="598"/>
          <ac:spMkLst>
            <pc:docMk/>
            <pc:sldMk cId="679439837" sldId="315"/>
            <ac:spMk id="32" creationId="{21230F3C-8663-AB60-472C-E9972912C767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4:26.233" v="1031" actId="1076"/>
          <ac:spMkLst>
            <pc:docMk/>
            <pc:sldMk cId="679439837" sldId="315"/>
            <ac:spMk id="38" creationId="{173C3362-D5A7-305C-F5DF-EFE32F594F40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4:26.233" v="1032" actId="1076"/>
          <ac:spMkLst>
            <pc:docMk/>
            <pc:sldMk cId="679439837" sldId="315"/>
            <ac:spMk id="39" creationId="{7260A5A8-E06C-D434-2E0D-1A2DCD424864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4:26.249" v="1033" actId="1076"/>
          <ac:spMkLst>
            <pc:docMk/>
            <pc:sldMk cId="679439837" sldId="315"/>
            <ac:spMk id="41" creationId="{395BE6FC-CA01-5709-E226-1314CC8FA0A3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4:26.264" v="1034" actId="1076"/>
          <ac:spMkLst>
            <pc:docMk/>
            <pc:sldMk cId="679439837" sldId="315"/>
            <ac:spMk id="42" creationId="{DFDACE49-02E7-172E-C820-E92AF8B9520D}"/>
          </ac:spMkLst>
        </pc:spChg>
        <pc:spChg chg="add del mod">
          <ac:chgData name="Khan, Zarrar" userId="S::zarrar.khan@pnnl.gov::095bd260-8ef1-42ff-97e1-3419182a8708" providerId="AD" clId="Web-{564E0D74-CA57-2509-B4E2-BD73AB3CD023}" dt="2023-04-10T17:49:59.120" v="964"/>
          <ac:spMkLst>
            <pc:docMk/>
            <pc:sldMk cId="679439837" sldId="315"/>
            <ac:spMk id="43" creationId="{2D9E030F-1E48-E050-911C-FD21078BE8E8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8:20.955" v="1051" actId="1076"/>
          <ac:spMkLst>
            <pc:docMk/>
            <pc:sldMk cId="679439837" sldId="315"/>
            <ac:spMk id="46" creationId="{D86E36EE-EE89-07E4-65FE-260FA10A1FC4}"/>
          </ac:spMkLst>
        </pc:spChg>
        <pc:spChg chg="add mod">
          <ac:chgData name="Khan, Zarrar" userId="S::zarrar.khan@pnnl.gov::095bd260-8ef1-42ff-97e1-3419182a8708" providerId="AD" clId="Web-{564E0D74-CA57-2509-B4E2-BD73AB3CD023}" dt="2023-04-10T17:57:27.892" v="1044" actId="1076"/>
          <ac:spMkLst>
            <pc:docMk/>
            <pc:sldMk cId="679439837" sldId="315"/>
            <ac:spMk id="48" creationId="{CB5D09B8-8D82-92A1-F5D9-A6668E0ADEB6}"/>
          </ac:spMkLst>
        </pc:spChg>
        <pc:picChg chg="add mod modCrop">
          <ac:chgData name="Khan, Zarrar" userId="S::zarrar.khan@pnnl.gov::095bd260-8ef1-42ff-97e1-3419182a8708" providerId="AD" clId="Web-{564E0D74-CA57-2509-B4E2-BD73AB3CD023}" dt="2023-04-10T17:54:26.499" v="1036" actId="1076"/>
          <ac:picMkLst>
            <pc:docMk/>
            <pc:sldMk cId="679439837" sldId="315"/>
            <ac:picMk id="4" creationId="{C6D6F721-A005-FEE5-2774-E1DD1F1349A4}"/>
          </ac:picMkLst>
        </pc:picChg>
        <pc:picChg chg="add mod modCrop">
          <ac:chgData name="Khan, Zarrar" userId="S::zarrar.khan@pnnl.gov::095bd260-8ef1-42ff-97e1-3419182a8708" providerId="AD" clId="Web-{564E0D74-CA57-2509-B4E2-BD73AB3CD023}" dt="2023-04-10T17:54:26.749" v="1037" actId="1076"/>
          <ac:picMkLst>
            <pc:docMk/>
            <pc:sldMk cId="679439837" sldId="315"/>
            <ac:picMk id="5" creationId="{EEEE8BBC-91C4-3A6A-0837-CDB80598EF93}"/>
          </ac:picMkLst>
        </pc:picChg>
        <pc:picChg chg="add mod ord">
          <ac:chgData name="Khan, Zarrar" userId="S::zarrar.khan@pnnl.gov::095bd260-8ef1-42ff-97e1-3419182a8708" providerId="AD" clId="Web-{564E0D74-CA57-2509-B4E2-BD73AB3CD023}" dt="2023-04-10T17:54:25.999" v="1029" actId="1076"/>
          <ac:picMkLst>
            <pc:docMk/>
            <pc:sldMk cId="679439837" sldId="315"/>
            <ac:picMk id="7" creationId="{8389E6F4-0A62-B413-4DC9-950EB34CBC8E}"/>
          </ac:picMkLst>
        </pc:picChg>
        <pc:picChg chg="add mod modCrop">
          <ac:chgData name="Khan, Zarrar" userId="S::zarrar.khan@pnnl.gov::095bd260-8ef1-42ff-97e1-3419182a8708" providerId="AD" clId="Web-{564E0D74-CA57-2509-B4E2-BD73AB3CD023}" dt="2023-04-10T17:57:22.267" v="1042" actId="1076"/>
          <ac:picMkLst>
            <pc:docMk/>
            <pc:sldMk cId="679439837" sldId="315"/>
            <ac:picMk id="9" creationId="{06FB92FE-4605-2BCB-378C-282418AA16E6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20"/>
          <ac:picMkLst>
            <pc:docMk/>
            <pc:sldMk cId="679439837" sldId="315"/>
            <ac:picMk id="9" creationId="{3F489248-CADA-A797-40A7-3606A84A900C}"/>
          </ac:picMkLst>
        </pc:picChg>
        <pc:picChg chg="add mod ord modCrop">
          <ac:chgData name="Khan, Zarrar" userId="S::zarrar.khan@pnnl.gov::095bd260-8ef1-42ff-97e1-3419182a8708" providerId="AD" clId="Web-{564E0D74-CA57-2509-B4E2-BD73AB3CD023}" dt="2023-04-10T17:54:26.217" v="1030" actId="1076"/>
          <ac:picMkLst>
            <pc:docMk/>
            <pc:sldMk cId="679439837" sldId="315"/>
            <ac:picMk id="10" creationId="{54DA9975-5801-5128-79EE-05CBC2B08473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9"/>
          <ac:picMkLst>
            <pc:docMk/>
            <pc:sldMk cId="679439837" sldId="315"/>
            <ac:picMk id="10" creationId="{58AC361C-F2C5-0A7F-8F66-25A20E135C61}"/>
          </ac:picMkLst>
        </pc:picChg>
        <pc:picChg chg="add mod">
          <ac:chgData name="Khan, Zarrar" userId="S::zarrar.khan@pnnl.gov::095bd260-8ef1-42ff-97e1-3419182a8708" providerId="AD" clId="Web-{564E0D74-CA57-2509-B4E2-BD73AB3CD023}" dt="2023-04-10T17:57:30.455" v="1045" actId="1076"/>
          <ac:picMkLst>
            <pc:docMk/>
            <pc:sldMk cId="679439837" sldId="315"/>
            <ac:picMk id="11" creationId="{1296CF0D-336B-C345-83F2-172FF8398199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8"/>
          <ac:picMkLst>
            <pc:docMk/>
            <pc:sldMk cId="679439837" sldId="315"/>
            <ac:picMk id="11" creationId="{92BE1DA8-62A6-6EE7-6248-51C90477CF75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7"/>
          <ac:picMkLst>
            <pc:docMk/>
            <pc:sldMk cId="679439837" sldId="315"/>
            <ac:picMk id="12" creationId="{2CCD7BA0-E903-F8A1-D690-863E228EA61F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6"/>
          <ac:picMkLst>
            <pc:docMk/>
            <pc:sldMk cId="679439837" sldId="315"/>
            <ac:picMk id="13" creationId="{708021A3-489E-48EF-B14B-64D3E803644D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5"/>
          <ac:picMkLst>
            <pc:docMk/>
            <pc:sldMk cId="679439837" sldId="315"/>
            <ac:picMk id="14" creationId="{5BBB97D2-8C7E-320D-D100-2E23BC96EF67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4"/>
          <ac:picMkLst>
            <pc:docMk/>
            <pc:sldMk cId="679439837" sldId="315"/>
            <ac:picMk id="15" creationId="{36C86450-F2EB-1BAE-5CB7-D44386C73306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3"/>
          <ac:picMkLst>
            <pc:docMk/>
            <pc:sldMk cId="679439837" sldId="315"/>
            <ac:picMk id="16" creationId="{DBA3C7F4-4D0E-6E39-099E-040DA44B35CB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2"/>
          <ac:picMkLst>
            <pc:docMk/>
            <pc:sldMk cId="679439837" sldId="315"/>
            <ac:picMk id="17" creationId="{A49EF5BB-D8C5-CF33-5219-68D5EA444A54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1"/>
          <ac:picMkLst>
            <pc:docMk/>
            <pc:sldMk cId="679439837" sldId="315"/>
            <ac:picMk id="18" creationId="{9362CB8A-A91E-A7F0-447B-33A0051B00CD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10"/>
          <ac:picMkLst>
            <pc:docMk/>
            <pc:sldMk cId="679439837" sldId="315"/>
            <ac:picMk id="19" creationId="{CAD7B715-80CB-FAA3-48AC-8CBF19A7BD81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9"/>
          <ac:picMkLst>
            <pc:docMk/>
            <pc:sldMk cId="679439837" sldId="315"/>
            <ac:picMk id="20" creationId="{E9F10B58-0478-4A9E-7A59-FD1E6D64983F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8"/>
          <ac:picMkLst>
            <pc:docMk/>
            <pc:sldMk cId="679439837" sldId="315"/>
            <ac:picMk id="21" creationId="{481ACE76-BE60-33CD-CCB5-05A82F0EDFC3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7"/>
          <ac:picMkLst>
            <pc:docMk/>
            <pc:sldMk cId="679439837" sldId="315"/>
            <ac:picMk id="22" creationId="{8518CE75-CE6E-35FD-A465-2D34774A6FAB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6"/>
          <ac:picMkLst>
            <pc:docMk/>
            <pc:sldMk cId="679439837" sldId="315"/>
            <ac:picMk id="23" creationId="{D2161829-32FE-EF2A-760C-39C938E39FB3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5"/>
          <ac:picMkLst>
            <pc:docMk/>
            <pc:sldMk cId="679439837" sldId="315"/>
            <ac:picMk id="24" creationId="{266B3EF4-F9FB-06CD-9ED3-030119A1AC7E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604"/>
          <ac:picMkLst>
            <pc:docMk/>
            <pc:sldMk cId="679439837" sldId="315"/>
            <ac:picMk id="25" creationId="{061627AA-2181-4CF8-8BFF-D1BC058B8259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597"/>
          <ac:picMkLst>
            <pc:docMk/>
            <pc:sldMk cId="679439837" sldId="315"/>
            <ac:picMk id="33" creationId="{C57E79EC-A8D8-256E-1C44-9708DA36BD9E}"/>
          </ac:picMkLst>
        </pc:picChg>
        <pc:picChg chg="add del mod">
          <ac:chgData name="Khan, Zarrar" userId="S::zarrar.khan@pnnl.gov::095bd260-8ef1-42ff-97e1-3419182a8708" providerId="AD" clId="Web-{564E0D74-CA57-2509-B4E2-BD73AB3CD023}" dt="2023-04-10T17:52:29.809" v="981"/>
          <ac:picMkLst>
            <pc:docMk/>
            <pc:sldMk cId="679439837" sldId="315"/>
            <ac:picMk id="34" creationId="{F2ED3021-49E3-F50E-F408-7AA30B16D9B1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596"/>
          <ac:picMkLst>
            <pc:docMk/>
            <pc:sldMk cId="679439837" sldId="315"/>
            <ac:picMk id="35" creationId="{98A2ADD4-E49C-B1C0-1087-DEC9D06C2560}"/>
          </ac:picMkLst>
        </pc:picChg>
        <pc:picChg chg="del">
          <ac:chgData name="Khan, Zarrar" userId="S::zarrar.khan@pnnl.gov::095bd260-8ef1-42ff-97e1-3419182a8708" providerId="AD" clId="Web-{564E0D74-CA57-2509-B4E2-BD73AB3CD023}" dt="2023-04-10T16:57:02.706" v="595"/>
          <ac:picMkLst>
            <pc:docMk/>
            <pc:sldMk cId="679439837" sldId="315"/>
            <ac:picMk id="36" creationId="{F441FAEA-5657-8E72-1094-590A3D118955}"/>
          </ac:picMkLst>
        </pc:picChg>
        <pc:picChg chg="add del mod">
          <ac:chgData name="Khan, Zarrar" userId="S::zarrar.khan@pnnl.gov::095bd260-8ef1-42ff-97e1-3419182a8708" providerId="AD" clId="Web-{564E0D74-CA57-2509-B4E2-BD73AB3CD023}" dt="2023-04-10T17:42:58.941" v="932"/>
          <ac:picMkLst>
            <pc:docMk/>
            <pc:sldMk cId="679439837" sldId="315"/>
            <ac:picMk id="40" creationId="{853B72FB-CEC0-AB43-519A-44D0CFC7519D}"/>
          </ac:picMkLst>
        </pc:picChg>
        <pc:picChg chg="add del mod">
          <ac:chgData name="Khan, Zarrar" userId="S::zarrar.khan@pnnl.gov::095bd260-8ef1-42ff-97e1-3419182a8708" providerId="AD" clId="Web-{564E0D74-CA57-2509-B4E2-BD73AB3CD023}" dt="2023-04-10T17:42:58.941" v="931"/>
          <ac:picMkLst>
            <pc:docMk/>
            <pc:sldMk cId="679439837" sldId="315"/>
            <ac:picMk id="44" creationId="{D90485D1-E561-1C64-782A-3C175926DF75}"/>
          </ac:picMkLst>
        </pc:picChg>
        <pc:picChg chg="add del mod">
          <ac:chgData name="Khan, Zarrar" userId="S::zarrar.khan@pnnl.gov::095bd260-8ef1-42ff-97e1-3419182a8708" providerId="AD" clId="Web-{564E0D74-CA57-2509-B4E2-BD73AB3CD023}" dt="2023-04-10T17:42:58.941" v="930"/>
          <ac:picMkLst>
            <pc:docMk/>
            <pc:sldMk cId="679439837" sldId="315"/>
            <ac:picMk id="47" creationId="{8AFF22CD-9608-94B2-6D9A-43AB79543F40}"/>
          </ac:picMkLst>
        </pc:picChg>
      </pc:sldChg>
    </pc:docChg>
  </pc:docChgLst>
  <pc:docChgLst>
    <pc:chgData name="Khan, Zarrar" userId="S::zarrar.khan@pnnl.gov::095bd260-8ef1-42ff-97e1-3419182a8708" providerId="AD" clId="Web-{9B09FF1A-A94F-F089-79D7-1C9AE610AD99}"/>
    <pc:docChg chg="modSld sldOrd">
      <pc:chgData name="Khan, Zarrar" userId="S::zarrar.khan@pnnl.gov::095bd260-8ef1-42ff-97e1-3419182a8708" providerId="AD" clId="Web-{9B09FF1A-A94F-F089-79D7-1C9AE610AD99}" dt="2023-03-31T04:37:58.304" v="10"/>
      <pc:docMkLst>
        <pc:docMk/>
      </pc:docMkLst>
      <pc:sldChg chg="modSp modCm">
        <pc:chgData name="Khan, Zarrar" userId="S::zarrar.khan@pnnl.gov::095bd260-8ef1-42ff-97e1-3419182a8708" providerId="AD" clId="Web-{9B09FF1A-A94F-F089-79D7-1C9AE610AD99}" dt="2023-03-31T04:35:15.912" v="6" actId="20577"/>
        <pc:sldMkLst>
          <pc:docMk/>
          <pc:sldMk cId="3247699481" sldId="304"/>
        </pc:sldMkLst>
        <pc:spChg chg="mod">
          <ac:chgData name="Khan, Zarrar" userId="S::zarrar.khan@pnnl.gov::095bd260-8ef1-42ff-97e1-3419182a8708" providerId="AD" clId="Web-{9B09FF1A-A94F-F089-79D7-1C9AE610AD99}" dt="2023-03-31T04:35:15.912" v="6" actId="20577"/>
          <ac:spMkLst>
            <pc:docMk/>
            <pc:sldMk cId="3247699481" sldId="304"/>
            <ac:spMk id="4" creationId="{95C58880-3016-1F52-663D-D2CAE886799F}"/>
          </ac:spMkLst>
        </pc:spChg>
      </pc:sldChg>
      <pc:sldChg chg="modSp ord">
        <pc:chgData name="Khan, Zarrar" userId="S::zarrar.khan@pnnl.gov::095bd260-8ef1-42ff-97e1-3419182a8708" providerId="AD" clId="Web-{9B09FF1A-A94F-F089-79D7-1C9AE610AD99}" dt="2023-03-31T04:37:58.304" v="10"/>
        <pc:sldMkLst>
          <pc:docMk/>
          <pc:sldMk cId="1463233527" sldId="308"/>
        </pc:sldMkLst>
        <pc:spChg chg="mod">
          <ac:chgData name="Khan, Zarrar" userId="S::zarrar.khan@pnnl.gov::095bd260-8ef1-42ff-97e1-3419182a8708" providerId="AD" clId="Web-{9B09FF1A-A94F-F089-79D7-1C9AE610AD99}" dt="2023-03-31T04:35:35.412" v="9" actId="20577"/>
          <ac:spMkLst>
            <pc:docMk/>
            <pc:sldMk cId="1463233527" sldId="308"/>
            <ac:spMk id="4" creationId="{3A703629-AD2F-1FF7-844B-AF3393BDEE6B}"/>
          </ac:spMkLst>
        </pc:spChg>
      </pc:sldChg>
    </pc:docChg>
  </pc:docChgLst>
  <pc:docChgLst>
    <pc:chgData name="Khan, Zarrar" userId="S::zarrar.khan@pnnl.gov::095bd260-8ef1-42ff-97e1-3419182a8708" providerId="AD" clId="Web-{4BBB27FA-DE27-A01D-9057-92117CF45E37}"/>
    <pc:docChg chg="modSld">
      <pc:chgData name="Khan, Zarrar" userId="S::zarrar.khan@pnnl.gov::095bd260-8ef1-42ff-97e1-3419182a8708" providerId="AD" clId="Web-{4BBB27FA-DE27-A01D-9057-92117CF45E37}" dt="2023-04-13T00:43:54.852" v="3" actId="1076"/>
      <pc:docMkLst>
        <pc:docMk/>
      </pc:docMkLst>
      <pc:sldChg chg="modSp">
        <pc:chgData name="Khan, Zarrar" userId="S::zarrar.khan@pnnl.gov::095bd260-8ef1-42ff-97e1-3419182a8708" providerId="AD" clId="Web-{4BBB27FA-DE27-A01D-9057-92117CF45E37}" dt="2023-04-13T00:43:54.852" v="3" actId="1076"/>
        <pc:sldMkLst>
          <pc:docMk/>
          <pc:sldMk cId="4028630602" sldId="311"/>
        </pc:sldMkLst>
        <pc:spChg chg="mod">
          <ac:chgData name="Khan, Zarrar" userId="S::zarrar.khan@pnnl.gov::095bd260-8ef1-42ff-97e1-3419182a8708" providerId="AD" clId="Web-{4BBB27FA-DE27-A01D-9057-92117CF45E37}" dt="2023-04-13T00:43:54.852" v="3" actId="1076"/>
          <ac:spMkLst>
            <pc:docMk/>
            <pc:sldMk cId="4028630602" sldId="311"/>
            <ac:spMk id="14" creationId="{E7F8B60F-8618-A080-914A-E2C13FD73A9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dstreetsolutions.com/good-and-bad-data-visualization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pdatatables.com/misleading-data-visualization-examples/" TargetMode="External"/><Relationship Id="rId5" Type="http://schemas.openxmlformats.org/officeDocument/2006/relationships/hyperlink" Target="https://ninjatables.com/bad-data-visualization-examples/" TargetMode="External"/><Relationship Id="rId4" Type="http://schemas.openxmlformats.org/officeDocument/2006/relationships/hyperlink" Target="https://www.datapine.com/blog/misleading-data-visualization-examples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Dashboards are useful tools for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visualizing data and information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in a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concise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meaningful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way. They are used to present a quick and easy-to-understand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overview of key metrics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indicators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which allows users to make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informed decisions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based on the data.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Data</a:t>
            </a:r>
            <a:r>
              <a:rPr lang="en-US" dirty="0">
                <a:cs typeface="Calibri"/>
              </a:rPr>
              <a:t> – growing projects, runs, products, data. In https://www.statista.com/statistics/871513/worldwide-data-created/. According to IBM in 2013, 90% of the data was produced in last two years. Over next two years till 2025 we would double our data production (181) compared to today (97). </a:t>
            </a:r>
            <a:br>
              <a:rPr lang="en-US" dirty="0">
                <a:cs typeface="+mn-lt"/>
              </a:rPr>
            </a:br>
            <a:r>
              <a:rPr lang="en-US" b="1" dirty="0">
                <a:cs typeface="Calibri"/>
              </a:rPr>
              <a:t>Indicators</a:t>
            </a:r>
            <a:r>
              <a:rPr lang="en-US" dirty="0">
                <a:cs typeface="Calibri"/>
              </a:rPr>
              <a:t> – with this huge influx of big data keeping track of key indicators and trends becomes difficult. Model changes, new studies come in, </a:t>
            </a:r>
            <a:br>
              <a:rPr lang="en-US" dirty="0">
                <a:cs typeface="+mn-lt"/>
              </a:rPr>
            </a:br>
            <a:r>
              <a:rPr lang="en-US" b="1" dirty="0">
                <a:cs typeface="Calibri"/>
              </a:rPr>
              <a:t>Story</a:t>
            </a:r>
            <a:r>
              <a:rPr lang="en-US" dirty="0">
                <a:cs typeface="Calibri"/>
              </a:rPr>
              <a:t> – without all this story telling becomes difficult. 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First three things I have talked about speaks to the importance of going from </a:t>
            </a:r>
            <a:r>
              <a:rPr lang="en-US" b="1" dirty="0">
                <a:cs typeface="Calibri"/>
              </a:rPr>
              <a:t>data to information to story</a:t>
            </a:r>
            <a:r>
              <a:rPr lang="en-US" dirty="0">
                <a:cs typeface="Calibri"/>
              </a:rPr>
              <a:t>. We all do that in our daily tasks, products, and papers.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But I want you to take a pause and think of one product that we as an institution use to present that information to the world. Papers don’t count. And </a:t>
            </a:r>
            <a:r>
              <a:rPr lang="en-US" dirty="0" err="1">
                <a:cs typeface="Calibri"/>
              </a:rPr>
              <a:t>Zarrar’s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metarepos</a:t>
            </a:r>
            <a:r>
              <a:rPr lang="en-US" dirty="0">
                <a:cs typeface="Calibri"/>
              </a:rPr>
              <a:t> don’t count. </a:t>
            </a:r>
          </a:p>
          <a:p>
            <a:pPr marL="0" indent="0">
              <a:buNone/>
            </a:pPr>
            <a:br>
              <a:rPr lang="en-US" dirty="0">
                <a:cs typeface="+mn-lt"/>
              </a:rPr>
            </a:br>
            <a:r>
              <a:rPr lang="en-US" dirty="0">
                <a:cs typeface="Calibri"/>
              </a:rPr>
              <a:t>Accessible - </a:t>
            </a:r>
            <a:br>
              <a:rPr lang="en-US" dirty="0">
                <a:cs typeface="+mn-lt"/>
              </a:rPr>
            </a:br>
            <a:endParaRPr lang="en-US" dirty="0"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>
                <a:cs typeface="Calibri"/>
              </a:rPr>
              <a:t>Big data facts: How much data in Zettabytes do we produce? What is the rate of change of data production since 2020? 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>
                <a:cs typeface="Calibri"/>
              </a:rPr>
              <a:t>PNNL's data and dashboard efforts: What is the storage capacity of PNNL's deception cluster? MSD-live. Climate dashboard </a:t>
            </a:r>
          </a:p>
          <a:p>
            <a:pPr marL="228600" indent="-228600">
              <a:buAutoNum type="arabicPeriod"/>
            </a:pPr>
            <a:r>
              <a:rPr lang="en-US" dirty="0">
                <a:cs typeface="Calibri"/>
              </a:rPr>
              <a:t>What is difference in the size of a </a:t>
            </a:r>
            <a:r>
              <a:rPr lang="en-US" dirty="0" err="1">
                <a:cs typeface="Calibri"/>
              </a:rPr>
              <a:t>db</a:t>
            </a:r>
            <a:r>
              <a:rPr lang="en-US" dirty="0">
                <a:cs typeface="Calibri"/>
              </a:rPr>
              <a:t> from gcamv5 run vs gcamv6 run?</a:t>
            </a:r>
          </a:p>
          <a:p>
            <a:pPr marL="228600" indent="-228600">
              <a:buAutoNum type="arabicPeriod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8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VIsualization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examples: </a:t>
            </a:r>
            <a:r>
              <a:rPr lang="en-US" b="0" i="0" u="sng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https://www.oldstreetsolutions.com/good-and-bad-data-visualization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Viz examples: </a:t>
            </a:r>
            <a:r>
              <a:rPr lang="en-US" b="0" i="0" u="sng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https://www.datapine.com/blog/misleading-data-visualization-examples/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Viz Examples: </a:t>
            </a:r>
            <a:r>
              <a:rPr lang="en-US" b="0" i="0" u="sng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https://ninjatables.com/bad-data-visualization-examples/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Viz Examples: </a:t>
            </a:r>
            <a:r>
              <a:rPr lang="en-US" b="0" i="0" u="sng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https://wpdatatables.com/misleading-data-visualization-examples/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72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52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3017837" y="7525871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31B8C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04185" y="6522990"/>
            <a:ext cx="1141787" cy="11141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17837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22843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April 25, 2023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046AA2-A0FD-C249-89FD-099B46D9C8F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70529" y="990170"/>
            <a:ext cx="3506322" cy="11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8F36-D68E-61EB-ACDF-8235873C6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E6571-6812-1664-CEA4-60DECF3A1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8A4A0-1988-73F9-1399-0B367D39B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0BE90-41D7-3B7D-8388-DA3E96FB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D9587-C0F1-0B3A-2801-8531F840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9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8302-53F3-778F-CE17-08EEF3C6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6C666-5ECF-8D4F-792F-EF6E4EBA0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7404A-5FCE-C395-9DA3-7EF4AB93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86F5C-CB84-F4EE-2BA2-4E0E7582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D2D2-EA55-3CEA-482B-086A6479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51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272E-B975-2E7C-DDC5-988AC3A3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641AF-5B84-9BA3-D8F1-AE1E064B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DD20F-3E0E-301E-ED4F-F9F2BE29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83441-EF85-B44A-C4BC-00C58BA2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F6D8B-448A-E4C1-16A3-46538E60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9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55F1-5D1B-2A53-88C1-241CD373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2DD45-8A6A-CBFD-957A-0E6936E61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CEB62-9F94-B2C3-EB3E-08F92C42D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720AE-8374-435B-A0B7-EB5255420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E280F-D546-B02F-FBF8-E61E3C08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70365-6FEF-F7C8-D987-F2CD07E3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15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980C-0339-8D0C-3E40-B5B0952B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80DF9-B535-7681-0E5E-3D36828A1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D8D0F-E462-9849-EE67-3C0D9EE8E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73D0B-1860-32DF-87F5-75B30AB73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47E18-5464-6419-3BD1-D6682C54D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F5223D-A09A-7546-F10D-CB21996D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F8047-E91A-C4D6-0D01-C6B2BCAE7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4E88D-DFAE-063D-A4A5-BEE3DD06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52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68CE-739F-5F1D-51E0-490F3FD6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F5BC8-00D4-0D2B-0878-A8557923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3B7607-7DA9-95B0-9A47-9D0249CEB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64D45-16B5-8B25-46D9-E29B0522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41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283AA-81F0-594E-65F3-CE2B0B70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05102-874B-9BB1-48F3-FA6330CF1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52629-0DCC-2C0E-682A-73D45AE9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05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13B5-279A-4D37-6C21-20EE5FC1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5F21D-EFF0-9F86-80BE-204DAD4FB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FEC6D-8430-EAD7-66D9-6D64E50C8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7C514-4FFF-C4CC-1726-CDB1E93C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F6714-1AD8-7444-A2A0-068ED10D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BA249-A7B4-1ADA-BB6B-6B9F6E1F3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1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8116-4437-593C-507A-50ED4C20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E73978-1CFE-22B9-3E17-6CB67C842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93943-536A-5E6D-7181-EE0D773EF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D2041-A9EF-10E7-F31F-345F2171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2D946-65A6-477E-F46D-E0AF2DF5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54CDB-7549-2312-76A4-20E0A89B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2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F80E-9B25-327A-4787-DD749945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0573E-1C53-9C06-DB98-A3C1CDBE2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BFE77-3967-EB09-7665-2E385682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6AB10-8DAC-BF1A-F072-FCC47A3E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F6902-748B-A868-43CA-88DC326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9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47A737-46A2-5649-BC5A-0E56869A8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22CE5-5043-6A5E-0F32-0DD5B84C5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3850E-913C-0EAC-97FC-2735F3B2C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DAF61-08EF-B09C-9363-E26057EE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FE23E-12D9-7320-37D3-7F93DCA3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9364E-B13D-C704-8E38-5B155F66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19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5836" y="145431"/>
            <a:ext cx="10067365" cy="110066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1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A7DC-238F-CA40-A11B-F99AF6B91D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1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8AE6C3-2F0B-1E45-8EBC-DC322E62BB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5834" y="145430"/>
            <a:ext cx="10067365" cy="1100666"/>
          </a:xfrm>
          <a:prstGeom prst="rect">
            <a:avLst/>
          </a:prstGeom>
        </p:spPr>
        <p:txBody>
          <a:bodyPr lIns="0" anchor="ctr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A7DC-238F-CA40-A11B-F99AF6B91D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BCA9D2-D550-5E46-AFC6-B80653F8DE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8520C0B-63E4-8146-B06F-2D4679E9C0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5834" y="145430"/>
            <a:ext cx="10067365" cy="110066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5B5DF9-BA3C-3F40-BA07-CED710204B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F80F1A3-CAFA-0B44-BCCA-72F4C1583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5834" y="145430"/>
            <a:ext cx="10067365" cy="110066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9B41B97-6C3F-5440-AD72-C908A157F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A2A268-5EED-4542-B1B7-BDE37E97BF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44655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31B8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BE25C-8093-7D44-A61B-32DE6D2D2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4185" y="6522990"/>
            <a:ext cx="1141787" cy="1114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9D1203-D481-C544-A484-B59C41F3B0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A6F0B-2442-DFC1-1C24-6D7AE67B5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C725E-9C4F-45DB-5DCD-88B373F71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5580B-A3DA-9ABC-FD61-2969E22D5E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057E4-528E-473F-A17C-509F31BC432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4A212-6CA1-A7F5-D4D2-5DAEBE2FB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04244-DFAB-E74A-81DC-7E7F0A5E8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9D5F0-979E-4556-AC59-B3853C75A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6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36.svg"/><Relationship Id="rId39" Type="http://schemas.openxmlformats.org/officeDocument/2006/relationships/image" Target="../media/image49.sv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svg"/><Relationship Id="rId32" Type="http://schemas.openxmlformats.org/officeDocument/2006/relationships/image" Target="../media/image42.png"/><Relationship Id="rId37" Type="http://schemas.openxmlformats.org/officeDocument/2006/relationships/image" Target="../media/image47.sv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36" Type="http://schemas.openxmlformats.org/officeDocument/2006/relationships/image" Target="../media/image46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4" Type="http://schemas.openxmlformats.org/officeDocument/2006/relationships/image" Target="../media/image54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Relationship Id="rId35" Type="http://schemas.openxmlformats.org/officeDocument/2006/relationships/image" Target="../media/image45.svg"/><Relationship Id="rId43" Type="http://schemas.openxmlformats.org/officeDocument/2006/relationships/image" Target="../media/image53.svg"/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svg"/><Relationship Id="rId38" Type="http://schemas.openxmlformats.org/officeDocument/2006/relationships/image" Target="../media/image48.png"/><Relationship Id="rId46" Type="http://schemas.openxmlformats.org/officeDocument/2006/relationships/hyperlink" Target="http://www.slido.com/" TargetMode="External"/><Relationship Id="rId20" Type="http://schemas.openxmlformats.org/officeDocument/2006/relationships/image" Target="../media/image30.svg"/><Relationship Id="rId41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4.xml"/><Relationship Id="rId7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otspots-explorer.org/explorer?i%5B0%5D%5Bid%5D=1&amp;i%5B0%5D%5Bcenter%5D%5B0%5D=47.31322&amp;i%5B0%5D%5Bcenter%5D%5B1%5D=-1.319482&amp;i%5B0%5D%5Bzoom%5D=3&amp;i%5B0%5D%5BclimateChange%5D=1&amp;i%5B0%5D%5Bsocioeconomics%5D=1&amp;i%5B0%5D%5BshowSettings%5D=true&amp;i%5B0%5D%5Bvulnerability%5D=Score&amp;i%5B0%5D%5Bindicator%5D=Multisector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lido.com/" TargetMode="External"/><Relationship Id="rId5" Type="http://schemas.openxmlformats.org/officeDocument/2006/relationships/hyperlink" Target="https://dash.gallery/dash-wind-streaming/" TargetMode="Externa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.com/" TargetMode="External"/><Relationship Id="rId2" Type="http://schemas.openxmlformats.org/officeDocument/2006/relationships/hyperlink" Target="https://www2.insightsoftware.com/dashboard-design-guide/dashboard-design-fundamentals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o.com/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18" Type="http://schemas.openxmlformats.org/officeDocument/2006/relationships/image" Target="../media/image80.sv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8.sv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sv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svg"/><Relationship Id="rId22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9.xml"/><Relationship Id="rId7" Type="http://schemas.openxmlformats.org/officeDocument/2006/relationships/image" Target="../media/image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16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18" Type="http://schemas.openxmlformats.org/officeDocument/2006/relationships/image" Target="../media/image80.sv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sv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sv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svg"/><Relationship Id="rId22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4.xml"/><Relationship Id="rId7" Type="http://schemas.openxmlformats.org/officeDocument/2006/relationships/image" Target="../media/image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6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o.com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ronavirus.jhu.edu/map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slido.com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.com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9.xml"/><Relationship Id="rId7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>
                <a:latin typeface="Arial"/>
                <a:cs typeface="Arial"/>
              </a:rPr>
              <a:t>Foresight – Global Change Analytics: Communicating complex science through interactive dashboards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Zarrar Khan, Taryn Waite, </a:t>
            </a:r>
          </a:p>
          <a:p>
            <a:r>
              <a:rPr lang="en-US"/>
              <a:t>Hassan Niazi, Mengqi Zhao, Chris Vernon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April 25, 2023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A3B4C-EFC0-1FE7-1E24-8BE77CAE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C58172-847D-CA40-D96A-4363CEA8A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834" y="352995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 dirty="0">
                <a:latin typeface="Arial"/>
                <a:cs typeface="Arial"/>
              </a:rPr>
              <a:t>What do you think are some benefits of having a dashboard?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2CCFE-EFFE-BA3B-D3E6-3AC09D2E2272}"/>
              </a:ext>
            </a:extLst>
          </p:cNvPr>
          <p:cNvSpPr txBox="1"/>
          <p:nvPr/>
        </p:nvSpPr>
        <p:spPr>
          <a:xfrm>
            <a:off x="6463332" y="1926053"/>
            <a:ext cx="290977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JGCRI 13 Apr 2023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245A657-41EE-A53F-6BEE-FBDC10D72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63" t="27990" r="16647" b="12120"/>
          <a:stretch/>
        </p:blipFill>
        <p:spPr>
          <a:xfrm>
            <a:off x="4041717" y="2417287"/>
            <a:ext cx="7575666" cy="492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635137-4119-A86C-B94F-0C65B149B8EF}"/>
              </a:ext>
            </a:extLst>
          </p:cNvPr>
          <p:cNvSpPr txBox="1"/>
          <p:nvPr/>
        </p:nvSpPr>
        <p:spPr>
          <a:xfrm>
            <a:off x="5778110" y="0"/>
            <a:ext cx="5281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000" i="0" dirty="0">
                <a:effectLst/>
                <a:latin typeface="Inter"/>
              </a:rPr>
              <a:t>Join at </a:t>
            </a:r>
            <a:r>
              <a:rPr lang="da-DK" sz="2000" i="0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 dirty="0">
                <a:effectLst/>
                <a:latin typeface="Inter"/>
              </a:rPr>
              <a:t>   </a:t>
            </a:r>
            <a:r>
              <a:rPr lang="da-DK" sz="2000" b="1" i="0" dirty="0">
                <a:effectLst/>
                <a:latin typeface="Inter"/>
              </a:rPr>
              <a:t>4138202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6196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A3B4C-EFC0-1FE7-1E24-8BE77CAE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C58172-847D-CA40-D96A-4363CEA8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b"/>
          <a:lstStyle/>
          <a:p>
            <a:r>
              <a:rPr lang="en-US">
                <a:latin typeface="Arial"/>
                <a:cs typeface="Arial"/>
              </a:rPr>
              <a:t>Motivation – Need</a:t>
            </a:r>
            <a:endParaRPr lang="en-US"/>
          </a:p>
        </p:txBody>
      </p:sp>
      <p:pic>
        <p:nvPicPr>
          <p:cNvPr id="9" name="Graphic 9" descr="Database with solid fill">
            <a:extLst>
              <a:ext uri="{FF2B5EF4-FFF2-40B4-BE49-F238E27FC236}">
                <a16:creationId xmlns:a16="http://schemas.microsoft.com/office/drawing/2014/main" id="{3F489248-CADA-A797-40A7-3606A84A9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3396" y="2637300"/>
            <a:ext cx="914400" cy="914400"/>
          </a:xfrm>
          <a:prstGeom prst="rect">
            <a:avLst/>
          </a:prstGeom>
        </p:spPr>
      </p:pic>
      <p:pic>
        <p:nvPicPr>
          <p:cNvPr id="10" name="Graphic 10" descr="Arrow Right with solid fill">
            <a:extLst>
              <a:ext uri="{FF2B5EF4-FFF2-40B4-BE49-F238E27FC236}">
                <a16:creationId xmlns:a16="http://schemas.microsoft.com/office/drawing/2014/main" id="{58AC361C-F2C5-0A7F-8F66-25A20E135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300000">
            <a:off x="3107441" y="2947745"/>
            <a:ext cx="914400" cy="914400"/>
          </a:xfrm>
          <a:prstGeom prst="rect">
            <a:avLst/>
          </a:prstGeom>
        </p:spPr>
      </p:pic>
      <p:pic>
        <p:nvPicPr>
          <p:cNvPr id="11" name="Graphic 9" descr="Database with solid fill">
            <a:extLst>
              <a:ext uri="{FF2B5EF4-FFF2-40B4-BE49-F238E27FC236}">
                <a16:creationId xmlns:a16="http://schemas.microsoft.com/office/drawing/2014/main" id="{92BE1DA8-62A6-6EE7-6248-51C90477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6196" y="2902590"/>
            <a:ext cx="914400" cy="914400"/>
          </a:xfrm>
          <a:prstGeom prst="rect">
            <a:avLst/>
          </a:prstGeom>
        </p:spPr>
      </p:pic>
      <p:pic>
        <p:nvPicPr>
          <p:cNvPr id="12" name="Graphic 9" descr="Database with solid fill">
            <a:extLst>
              <a:ext uri="{FF2B5EF4-FFF2-40B4-BE49-F238E27FC236}">
                <a16:creationId xmlns:a16="http://schemas.microsoft.com/office/drawing/2014/main" id="{2CCD7BA0-E903-F8A1-D690-863E228EA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0596" y="2902590"/>
            <a:ext cx="914400" cy="914400"/>
          </a:xfrm>
          <a:prstGeom prst="rect">
            <a:avLst/>
          </a:prstGeom>
        </p:spPr>
      </p:pic>
      <p:pic>
        <p:nvPicPr>
          <p:cNvPr id="14" name="Graphic 14" descr="Woman with cane with solid fill">
            <a:extLst>
              <a:ext uri="{FF2B5EF4-FFF2-40B4-BE49-F238E27FC236}">
                <a16:creationId xmlns:a16="http://schemas.microsoft.com/office/drawing/2014/main" id="{5BBB97D2-8C7E-320D-D100-2E23BC96EF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7824" y="5193165"/>
            <a:ext cx="914400" cy="914400"/>
          </a:xfrm>
          <a:prstGeom prst="rect">
            <a:avLst/>
          </a:prstGeom>
        </p:spPr>
      </p:pic>
      <p:pic>
        <p:nvPicPr>
          <p:cNvPr id="15" name="Graphic 15" descr="Man with solid fill">
            <a:extLst>
              <a:ext uri="{FF2B5EF4-FFF2-40B4-BE49-F238E27FC236}">
                <a16:creationId xmlns:a16="http://schemas.microsoft.com/office/drawing/2014/main" id="{36C86450-F2EB-1BAE-5CB7-D44386C733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42389" y="5787596"/>
            <a:ext cx="914400" cy="914400"/>
          </a:xfrm>
          <a:prstGeom prst="rect">
            <a:avLst/>
          </a:prstGeom>
        </p:spPr>
      </p:pic>
      <p:pic>
        <p:nvPicPr>
          <p:cNvPr id="16" name="Graphic 16" descr="Baby with solid fill">
            <a:extLst>
              <a:ext uri="{FF2B5EF4-FFF2-40B4-BE49-F238E27FC236}">
                <a16:creationId xmlns:a16="http://schemas.microsoft.com/office/drawing/2014/main" id="{DBA3C7F4-4D0E-6E39-099E-040DA44B3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78685" y="5162825"/>
            <a:ext cx="914400" cy="914400"/>
          </a:xfrm>
          <a:prstGeom prst="rect">
            <a:avLst/>
          </a:prstGeom>
        </p:spPr>
      </p:pic>
      <p:pic>
        <p:nvPicPr>
          <p:cNvPr id="17" name="Graphic 17" descr="Woman with solid fill">
            <a:extLst>
              <a:ext uri="{FF2B5EF4-FFF2-40B4-BE49-F238E27FC236}">
                <a16:creationId xmlns:a16="http://schemas.microsoft.com/office/drawing/2014/main" id="{A49EF5BB-D8C5-CF33-5219-68D5EA444A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1649" y="6203167"/>
            <a:ext cx="914400" cy="914400"/>
          </a:xfrm>
          <a:prstGeom prst="rect">
            <a:avLst/>
          </a:prstGeom>
        </p:spPr>
      </p:pic>
      <p:pic>
        <p:nvPicPr>
          <p:cNvPr id="18" name="Graphic 18" descr="Woman with baby with solid fill">
            <a:extLst>
              <a:ext uri="{FF2B5EF4-FFF2-40B4-BE49-F238E27FC236}">
                <a16:creationId xmlns:a16="http://schemas.microsoft.com/office/drawing/2014/main" id="{9362CB8A-A91E-A7F0-447B-33A0051B00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17679" y="6108976"/>
            <a:ext cx="914400" cy="914400"/>
          </a:xfrm>
          <a:prstGeom prst="rect">
            <a:avLst/>
          </a:prstGeom>
        </p:spPr>
      </p:pic>
      <p:pic>
        <p:nvPicPr>
          <p:cNvPr id="19" name="Graphic 19" descr="Family with boy with solid fill">
            <a:extLst>
              <a:ext uri="{FF2B5EF4-FFF2-40B4-BE49-F238E27FC236}">
                <a16:creationId xmlns:a16="http://schemas.microsoft.com/office/drawing/2014/main" id="{CAD7B715-80CB-FAA3-48AC-8CBF19A7BD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36288" y="5224562"/>
            <a:ext cx="914400" cy="914400"/>
          </a:xfrm>
          <a:prstGeom prst="rect">
            <a:avLst/>
          </a:prstGeom>
        </p:spPr>
      </p:pic>
      <p:pic>
        <p:nvPicPr>
          <p:cNvPr id="20" name="Graphic 20" descr="Hero Female with solid fill">
            <a:extLst>
              <a:ext uri="{FF2B5EF4-FFF2-40B4-BE49-F238E27FC236}">
                <a16:creationId xmlns:a16="http://schemas.microsoft.com/office/drawing/2014/main" id="{E9F10B58-0478-4A9E-7A59-FD1E6D6498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94497" y="6202814"/>
            <a:ext cx="914400" cy="914400"/>
          </a:xfrm>
          <a:prstGeom prst="rect">
            <a:avLst/>
          </a:prstGeom>
        </p:spPr>
      </p:pic>
      <p:pic>
        <p:nvPicPr>
          <p:cNvPr id="21" name="Graphic 21" descr="Storytelling with solid fill">
            <a:extLst>
              <a:ext uri="{FF2B5EF4-FFF2-40B4-BE49-F238E27FC236}">
                <a16:creationId xmlns:a16="http://schemas.microsoft.com/office/drawing/2014/main" id="{481ACE76-BE60-33CD-CCB5-05A82F0EDFC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74407" y="3328846"/>
            <a:ext cx="1422400" cy="1422400"/>
          </a:xfrm>
          <a:prstGeom prst="rect">
            <a:avLst/>
          </a:prstGeom>
        </p:spPr>
      </p:pic>
      <p:pic>
        <p:nvPicPr>
          <p:cNvPr id="22" name="Graphic 22" descr="Sail Boat (Like Pirate) with solid fill">
            <a:extLst>
              <a:ext uri="{FF2B5EF4-FFF2-40B4-BE49-F238E27FC236}">
                <a16:creationId xmlns:a16="http://schemas.microsoft.com/office/drawing/2014/main" id="{8518CE75-CE6E-35FD-A465-2D34774A6F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224184" y="3227246"/>
            <a:ext cx="914400" cy="914400"/>
          </a:xfrm>
          <a:prstGeom prst="rect">
            <a:avLst/>
          </a:prstGeom>
        </p:spPr>
      </p:pic>
      <p:pic>
        <p:nvPicPr>
          <p:cNvPr id="23" name="Graphic 23" descr="Mountain scene with solid fill">
            <a:extLst>
              <a:ext uri="{FF2B5EF4-FFF2-40B4-BE49-F238E27FC236}">
                <a16:creationId xmlns:a16="http://schemas.microsoft.com/office/drawing/2014/main" id="{D2161829-32FE-EF2A-760C-39C938E39FB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309785" y="2312846"/>
            <a:ext cx="914400" cy="914400"/>
          </a:xfrm>
          <a:prstGeom prst="rect">
            <a:avLst/>
          </a:prstGeom>
        </p:spPr>
      </p:pic>
      <p:pic>
        <p:nvPicPr>
          <p:cNvPr id="24" name="Graphic 24" descr="Solar Panels with solid fill">
            <a:extLst>
              <a:ext uri="{FF2B5EF4-FFF2-40B4-BE49-F238E27FC236}">
                <a16:creationId xmlns:a16="http://schemas.microsoft.com/office/drawing/2014/main" id="{266B3EF4-F9FB-06CD-9ED3-030119A1AC7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113162" y="2312846"/>
            <a:ext cx="914400" cy="914400"/>
          </a:xfrm>
          <a:prstGeom prst="rect">
            <a:avLst/>
          </a:prstGeom>
        </p:spPr>
      </p:pic>
      <p:pic>
        <p:nvPicPr>
          <p:cNvPr id="25" name="Graphic 25" descr="Wave with solid fill">
            <a:extLst>
              <a:ext uri="{FF2B5EF4-FFF2-40B4-BE49-F238E27FC236}">
                <a16:creationId xmlns:a16="http://schemas.microsoft.com/office/drawing/2014/main" id="{061627AA-2181-4CF8-8BFF-D1BC058B825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373740" y="3063557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31D11-BF7C-1837-9F16-D6F0CC33D3C5}"/>
              </a:ext>
            </a:extLst>
          </p:cNvPr>
          <p:cNvSpPr txBox="1"/>
          <p:nvPr/>
        </p:nvSpPr>
        <p:spPr>
          <a:xfrm>
            <a:off x="2886953" y="2263708"/>
            <a:ext cx="2176814" cy="7492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Growth of Data &amp; Complexity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84EE36-ECF1-F5B7-FF7D-151FF6B96A48}"/>
              </a:ext>
            </a:extLst>
          </p:cNvPr>
          <p:cNvSpPr txBox="1"/>
          <p:nvPr/>
        </p:nvSpPr>
        <p:spPr>
          <a:xfrm>
            <a:off x="12384790" y="1992040"/>
            <a:ext cx="2331684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Storytelling 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US" sz="2150" b="1">
                <a:solidFill>
                  <a:srgbClr val="C00000"/>
                </a:solidFill>
                <a:cs typeface="Arial"/>
              </a:rPr>
              <a:t>Complex Data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E07F4E-56B6-A2E2-EFA8-90BD97C1580E}"/>
              </a:ext>
            </a:extLst>
          </p:cNvPr>
          <p:cNvSpPr txBox="1"/>
          <p:nvPr/>
        </p:nvSpPr>
        <p:spPr>
          <a:xfrm>
            <a:off x="6058354" y="5273338"/>
            <a:ext cx="4002540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 dirty="0">
                <a:solidFill>
                  <a:srgbClr val="C00000"/>
                </a:solidFill>
                <a:cs typeface="Arial"/>
              </a:rPr>
              <a:t>Institutional Hive-Mind</a:t>
            </a:r>
          </a:p>
          <a:p>
            <a:pPr algn="ctr"/>
            <a:r>
              <a:rPr lang="en-US" sz="2150" b="1" dirty="0">
                <a:solidFill>
                  <a:srgbClr val="C00000"/>
                </a:solidFill>
                <a:cs typeface="Arial"/>
              </a:rPr>
              <a:t>Avoid SINGLE-USE research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CF809C-5F88-077D-E6FE-376D7DC4C2EA}"/>
              </a:ext>
            </a:extLst>
          </p:cNvPr>
          <p:cNvGrpSpPr/>
          <p:nvPr/>
        </p:nvGrpSpPr>
        <p:grpSpPr>
          <a:xfrm>
            <a:off x="7110537" y="6139780"/>
            <a:ext cx="1885245" cy="1578441"/>
            <a:chOff x="10245969" y="2172811"/>
            <a:chExt cx="1885245" cy="1578441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708021A3-489E-48EF-B14B-64D3E803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245969" y="2172811"/>
              <a:ext cx="1885245" cy="1578441"/>
            </a:xfrm>
            <a:prstGeom prst="rect">
              <a:avLst/>
            </a:prstGeom>
          </p:spPr>
        </p:pic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E20902F0-E561-2244-777A-552B21702141}"/>
                </a:ext>
              </a:extLst>
            </p:cNvPr>
            <p:cNvSpPr/>
            <p:nvPr/>
          </p:nvSpPr>
          <p:spPr>
            <a:xfrm rot="1680000">
              <a:off x="10660562" y="2583486"/>
              <a:ext cx="422955" cy="385826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139DF5DF-C9CF-1D2A-D166-85A7231C2DAA}"/>
                </a:ext>
              </a:extLst>
            </p:cNvPr>
            <p:cNvSpPr/>
            <p:nvPr/>
          </p:nvSpPr>
          <p:spPr>
            <a:xfrm rot="1680000">
              <a:off x="11294603" y="2951006"/>
              <a:ext cx="422955" cy="385826"/>
            </a:xfrm>
            <a:prstGeom prst="hexagon">
              <a:avLst/>
            </a:prstGeom>
            <a:solidFill>
              <a:srgbClr val="31B8C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1230F3C-8663-AB60-472C-E9972912C767}"/>
              </a:ext>
            </a:extLst>
          </p:cNvPr>
          <p:cNvSpPr txBox="1"/>
          <p:nvPr/>
        </p:nvSpPr>
        <p:spPr>
          <a:xfrm>
            <a:off x="2074160" y="4658529"/>
            <a:ext cx="2998433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Accessible Insights</a:t>
            </a:r>
          </a:p>
        </p:txBody>
      </p:sp>
      <p:pic>
        <p:nvPicPr>
          <p:cNvPr id="33" name="Graphic 33" descr="Statistics with solid fill">
            <a:extLst>
              <a:ext uri="{FF2B5EF4-FFF2-40B4-BE49-F238E27FC236}">
                <a16:creationId xmlns:a16="http://schemas.microsoft.com/office/drawing/2014/main" id="{C57E79EC-A8D8-256E-1C44-9708DA36BD9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162430" y="2888557"/>
            <a:ext cx="914400" cy="914400"/>
          </a:xfrm>
          <a:prstGeom prst="rect">
            <a:avLst/>
          </a:prstGeom>
        </p:spPr>
      </p:pic>
      <p:pic>
        <p:nvPicPr>
          <p:cNvPr id="35" name="Graphic 35" descr="Paw prints with solid fill">
            <a:extLst>
              <a:ext uri="{FF2B5EF4-FFF2-40B4-BE49-F238E27FC236}">
                <a16:creationId xmlns:a16="http://schemas.microsoft.com/office/drawing/2014/main" id="{98A2ADD4-E49C-B1C0-1087-DEC9D06C256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233743" y="3393382"/>
            <a:ext cx="914400" cy="914400"/>
          </a:xfrm>
          <a:prstGeom prst="rect">
            <a:avLst/>
          </a:prstGeom>
        </p:spPr>
      </p:pic>
      <p:pic>
        <p:nvPicPr>
          <p:cNvPr id="36" name="Graphic 36" descr="Magnifying glass with solid fill">
            <a:extLst>
              <a:ext uri="{FF2B5EF4-FFF2-40B4-BE49-F238E27FC236}">
                <a16:creationId xmlns:a16="http://schemas.microsoft.com/office/drawing/2014/main" id="{F441FAEA-5657-8E72-1094-590A3D11895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5940000">
            <a:off x="6073992" y="2436247"/>
            <a:ext cx="1114425" cy="111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C51B8-5A2D-C8F9-315F-99E0C41A8AC5}"/>
              </a:ext>
            </a:extLst>
          </p:cNvPr>
          <p:cNvSpPr txBox="1"/>
          <p:nvPr/>
        </p:nvSpPr>
        <p:spPr>
          <a:xfrm>
            <a:off x="5762077" y="1772720"/>
            <a:ext cx="2776889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C00000"/>
                </a:solidFill>
                <a:cs typeface="Arial"/>
              </a:rPr>
              <a:t>Tracking Indicators &amp; Trends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1C04D-88FF-E0E7-C59A-9A55A6EAC2C1}"/>
              </a:ext>
            </a:extLst>
          </p:cNvPr>
          <p:cNvSpPr txBox="1"/>
          <p:nvPr/>
        </p:nvSpPr>
        <p:spPr>
          <a:xfrm>
            <a:off x="11126455" y="5399901"/>
            <a:ext cx="162039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b="1">
                <a:solidFill>
                  <a:srgbClr val="C00000"/>
                </a:solidFill>
                <a:cs typeface="Arial"/>
              </a:rPr>
              <a:t>Visibility</a:t>
            </a:r>
          </a:p>
        </p:txBody>
      </p:sp>
      <p:pic>
        <p:nvPicPr>
          <p:cNvPr id="39" name="Graphic 38" descr="Eye with solid fill">
            <a:extLst>
              <a:ext uri="{FF2B5EF4-FFF2-40B4-BE49-F238E27FC236}">
                <a16:creationId xmlns:a16="http://schemas.microsoft.com/office/drawing/2014/main" id="{ACEC0073-3663-9F2C-D558-6FE0C2DADB1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2139687" y="5671229"/>
            <a:ext cx="1097280" cy="1097280"/>
          </a:xfrm>
          <a:prstGeom prst="rect">
            <a:avLst/>
          </a:prstGeom>
        </p:spPr>
      </p:pic>
      <p:pic>
        <p:nvPicPr>
          <p:cNvPr id="41" name="Graphic 40" descr="Shooting star with solid fill">
            <a:extLst>
              <a:ext uri="{FF2B5EF4-FFF2-40B4-BE49-F238E27FC236}">
                <a16:creationId xmlns:a16="http://schemas.microsoft.com/office/drawing/2014/main" id="{8BABF9EF-7A68-B89E-44D0-5DBA5183E29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126904" y="5915703"/>
            <a:ext cx="1097280" cy="1097280"/>
          </a:xfrm>
          <a:prstGeom prst="rect">
            <a:avLst/>
          </a:prstGeom>
        </p:spPr>
      </p:pic>
      <p:pic>
        <p:nvPicPr>
          <p:cNvPr id="43" name="Graphic 42" descr="Binoculars with solid fill">
            <a:extLst>
              <a:ext uri="{FF2B5EF4-FFF2-40B4-BE49-F238E27FC236}">
                <a16:creationId xmlns:a16="http://schemas.microsoft.com/office/drawing/2014/main" id="{A53928F7-91A9-D368-82DA-B6DBAA51B1F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733617" y="6431505"/>
            <a:ext cx="1097280" cy="109728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BDEAD6B-2DD9-F6BB-A1D2-716DFC773D3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4710814" y="7724"/>
            <a:ext cx="5558588" cy="4423290"/>
          </a:xfrm>
          <a:prstGeom prst="rect">
            <a:avLst/>
          </a:prstGeom>
        </p:spPr>
      </p:pic>
      <p:pic>
        <p:nvPicPr>
          <p:cNvPr id="38" name="Picture 37" descr="Chart, bar chart, histogram&#10;&#10;Description automatically generated">
            <a:extLst>
              <a:ext uri="{FF2B5EF4-FFF2-40B4-BE49-F238E27FC236}">
                <a16:creationId xmlns:a16="http://schemas.microsoft.com/office/drawing/2014/main" id="{B38D44B1-3CA8-D102-99E8-BB9A97FADC65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4630400" y="4268581"/>
            <a:ext cx="6684526" cy="4165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2DE3C-7410-973C-A07A-1FF902211345}"/>
              </a:ext>
            </a:extLst>
          </p:cNvPr>
          <p:cNvSpPr txBox="1"/>
          <p:nvPr/>
        </p:nvSpPr>
        <p:spPr>
          <a:xfrm>
            <a:off x="5778110" y="0"/>
            <a:ext cx="5281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000" i="0" dirty="0">
                <a:effectLst/>
                <a:latin typeface="Inter"/>
              </a:rPr>
              <a:t>Join at </a:t>
            </a:r>
            <a:r>
              <a:rPr lang="da-DK" sz="2000" i="0" dirty="0">
                <a:effectLst/>
                <a:latin typeface="Inter"/>
                <a:hlinkClick r:id="rId4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 dirty="0">
                <a:effectLst/>
                <a:latin typeface="Inter"/>
              </a:rPr>
              <a:t>   </a:t>
            </a:r>
            <a:r>
              <a:rPr lang="da-DK" sz="2000" b="1" i="0" dirty="0">
                <a:effectLst/>
                <a:latin typeface="Inter"/>
              </a:rPr>
              <a:t>4138202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6716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A777-5AFA-AB17-F372-01DEA6B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D3889-B5C4-986C-9135-FCFD6EAB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34" y="3441080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46821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0E7B91-6E00-CB30-4CEF-FC8F1EBB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C10CB-4018-69E3-E267-D486D350BAB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89350" y="508000"/>
            <a:ext cx="1463040" cy="61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234CBC-8A06-1A68-DBAF-FE64B934BC7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651760"/>
            <a:ext cx="2926080" cy="2926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CA887C-DD46-6945-603C-8A9F4C094E6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88080" y="3086100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Who do you think is your potential audience?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ABCCBC-3524-1E45-90CD-DF919199B8C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88080" y="7467600"/>
            <a:ext cx="10688320" cy="61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209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A3B4C-EFC0-1FE7-1E24-8BE77CAE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C58172-847D-CA40-D96A-4363CEA8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b"/>
          <a:lstStyle/>
          <a:p>
            <a:r>
              <a:rPr lang="en-US" dirty="0">
                <a:latin typeface="Arial"/>
                <a:cs typeface="Arial"/>
              </a:rPr>
              <a:t>Who do you think is your potential audience?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2CCFE-EFFE-BA3B-D3E6-3AC09D2E2272}"/>
              </a:ext>
            </a:extLst>
          </p:cNvPr>
          <p:cNvSpPr txBox="1"/>
          <p:nvPr/>
        </p:nvSpPr>
        <p:spPr>
          <a:xfrm>
            <a:off x="6463332" y="1926053"/>
            <a:ext cx="290977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JGCRI 13 Apr 2023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AE0AA7-B0A2-FA06-9DED-5F8099AB9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1" t="22416" r="16696" b="7826"/>
          <a:stretch/>
        </p:blipFill>
        <p:spPr>
          <a:xfrm>
            <a:off x="4377194" y="2433099"/>
            <a:ext cx="6967226" cy="4985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DCD4F-19BB-ECC7-DD3E-EB8374BCE07B}"/>
              </a:ext>
            </a:extLst>
          </p:cNvPr>
          <p:cNvSpPr txBox="1"/>
          <p:nvPr/>
        </p:nvSpPr>
        <p:spPr>
          <a:xfrm>
            <a:off x="5778110" y="0"/>
            <a:ext cx="5281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000" i="0" dirty="0">
                <a:effectLst/>
                <a:latin typeface="Inter"/>
              </a:rPr>
              <a:t>Join at </a:t>
            </a:r>
            <a:r>
              <a:rPr lang="da-DK" sz="2000" i="0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 dirty="0">
                <a:effectLst/>
                <a:latin typeface="Inter"/>
              </a:rPr>
              <a:t>   </a:t>
            </a:r>
            <a:r>
              <a:rPr lang="da-DK" sz="2000" b="1" i="0" dirty="0">
                <a:effectLst/>
                <a:latin typeface="Inter"/>
              </a:rPr>
              <a:t>4138202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315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8E457-6EC8-01A1-C341-C9C422B2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5A442-4059-BDE3-E8F8-9382F798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Scope: Audience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D7AA0-F242-06AF-C9CF-FD7D370901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599" y="1636447"/>
            <a:ext cx="12801600" cy="5486401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FF0000"/>
                </a:solidFill>
              </a:rPr>
              <a:t>What</a:t>
            </a:r>
            <a:r>
              <a:rPr lang="en-US"/>
              <a:t> information we show and </a:t>
            </a:r>
            <a:r>
              <a:rPr lang="en-US" b="1">
                <a:solidFill>
                  <a:srgbClr val="FF0000"/>
                </a:solidFill>
              </a:rPr>
              <a:t>How</a:t>
            </a:r>
            <a:r>
              <a:rPr lang="en-US"/>
              <a:t> we show it will depend on the audience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3D073-DB3A-226E-0E36-B34C7F79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930" y="2566150"/>
            <a:ext cx="5750736" cy="466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269DA2-FF1D-38B1-7A41-9AD60E5C12BC}"/>
              </a:ext>
            </a:extLst>
          </p:cNvPr>
          <p:cNvSpPr txBox="1"/>
          <p:nvPr/>
        </p:nvSpPr>
        <p:spPr>
          <a:xfrm>
            <a:off x="7892272" y="7453492"/>
            <a:ext cx="62480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hlinkClick r:id="rId3"/>
              </a:rPr>
              <a:t>IIASA Hotspot Explorer</a:t>
            </a:r>
            <a:endParaRPr lang="en-US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D9B0A-2343-A196-CD6E-956B770AB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32" y="2566150"/>
            <a:ext cx="5894876" cy="464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C51593-2151-2D22-6030-FB6BC4752FB9}"/>
              </a:ext>
            </a:extLst>
          </p:cNvPr>
          <p:cNvSpPr txBox="1"/>
          <p:nvPr/>
        </p:nvSpPr>
        <p:spPr>
          <a:xfrm>
            <a:off x="1548032" y="7486777"/>
            <a:ext cx="58932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hlinkClick r:id="rId5"/>
              </a:rPr>
              <a:t>https://dash.gallery/dash-wind-streaming/</a:t>
            </a:r>
            <a:r>
              <a:rPr lang="en-US" sz="160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D9B1E-42DD-CB8D-51C8-03A1D393C54D}"/>
              </a:ext>
            </a:extLst>
          </p:cNvPr>
          <p:cNvSpPr txBox="1"/>
          <p:nvPr/>
        </p:nvSpPr>
        <p:spPr>
          <a:xfrm>
            <a:off x="5778110" y="5610"/>
            <a:ext cx="5281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000" i="0" dirty="0">
                <a:effectLst/>
                <a:latin typeface="Inter"/>
              </a:rPr>
              <a:t>Join at </a:t>
            </a:r>
            <a:r>
              <a:rPr lang="da-DK" sz="2000" i="0" dirty="0">
                <a:effectLst/>
                <a:latin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 dirty="0">
                <a:effectLst/>
                <a:latin typeface="Inter"/>
              </a:rPr>
              <a:t>   </a:t>
            </a:r>
            <a:r>
              <a:rPr lang="da-DK" sz="2000" b="1" i="0" dirty="0">
                <a:effectLst/>
                <a:latin typeface="Inter"/>
              </a:rPr>
              <a:t>4138202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971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A777-5AFA-AB17-F372-01DEA6B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D3889-B5C4-986C-9135-FCFD6EAB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34" y="3441080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09400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D5549-DEE3-9D10-9614-577A0919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5BD06-7D77-47FD-781D-3FA6B4DC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Design: Dashboard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36E49-FE97-9216-F639-F82B39F30E2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653386" y="2021089"/>
            <a:ext cx="4657060" cy="5486401"/>
          </a:xfrm>
        </p:spPr>
        <p:txBody>
          <a:bodyPr lIns="91440" tIns="45720" rIns="91440" bIns="45720" anchor="t"/>
          <a:lstStyle/>
          <a:p>
            <a:r>
              <a:rPr lang="en-US" b="1">
                <a:solidFill>
                  <a:srgbClr val="31B8CA"/>
                </a:solidFill>
                <a:latin typeface="Arial"/>
                <a:cs typeface="Arial"/>
              </a:rPr>
              <a:t>Fonts</a:t>
            </a:r>
          </a:p>
          <a:p>
            <a:pPr lvl="1"/>
            <a:r>
              <a:rPr lang="en-US">
                <a:latin typeface="Arial"/>
                <a:cs typeface="Arial"/>
              </a:rPr>
              <a:t>Consistent</a:t>
            </a:r>
          </a:p>
          <a:p>
            <a:pPr lvl="1"/>
            <a:r>
              <a:rPr lang="en-US">
                <a:latin typeface="Arial"/>
                <a:cs typeface="Arial"/>
              </a:rPr>
              <a:t>Max 3 sizes</a:t>
            </a:r>
          </a:p>
          <a:p>
            <a:r>
              <a:rPr lang="en-US" b="1">
                <a:solidFill>
                  <a:srgbClr val="31B8CA"/>
                </a:solidFill>
                <a:latin typeface="Arial"/>
                <a:cs typeface="Arial"/>
              </a:rPr>
              <a:t>Visualizations</a:t>
            </a:r>
          </a:p>
          <a:p>
            <a:pPr lvl="1"/>
            <a:r>
              <a:rPr lang="en-US">
                <a:latin typeface="Arial"/>
                <a:cs typeface="Arial"/>
              </a:rPr>
              <a:t>Chart choices</a:t>
            </a:r>
          </a:p>
          <a:p>
            <a:pPr lvl="1"/>
            <a:r>
              <a:rPr lang="en-US">
                <a:latin typeface="Arial"/>
                <a:cs typeface="Arial"/>
              </a:rPr>
              <a:t>Placement</a:t>
            </a:r>
          </a:p>
          <a:p>
            <a:pPr lvl="1"/>
            <a:r>
              <a:rPr lang="en-US">
                <a:latin typeface="Arial"/>
                <a:cs typeface="Arial"/>
              </a:rPr>
              <a:t>Cross-filtering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b="1">
                <a:solidFill>
                  <a:srgbClr val="31B8CA"/>
                </a:solidFill>
              </a:rPr>
              <a:t>Responsiveness</a:t>
            </a:r>
            <a:endParaRPr lang="en-US"/>
          </a:p>
          <a:p>
            <a:pPr lvl="1"/>
            <a:r>
              <a:rPr lang="en-US">
                <a:latin typeface="Arial"/>
                <a:cs typeface="Arial"/>
              </a:rPr>
              <a:t>Multiple OS</a:t>
            </a:r>
          </a:p>
          <a:p>
            <a:pPr lvl="1"/>
            <a:r>
              <a:rPr lang="en-US">
                <a:latin typeface="Arial"/>
                <a:cs typeface="Arial"/>
              </a:rPr>
              <a:t>Multiple devices</a:t>
            </a:r>
          </a:p>
          <a:p>
            <a:pPr lvl="1"/>
            <a:r>
              <a:rPr lang="en-US"/>
              <a:t>Screen sizes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AFB2635-0863-06C3-F7A2-12D1A1279AA6}"/>
              </a:ext>
            </a:extLst>
          </p:cNvPr>
          <p:cNvSpPr txBox="1">
            <a:spLocks/>
          </p:cNvSpPr>
          <p:nvPr/>
        </p:nvSpPr>
        <p:spPr>
          <a:xfrm>
            <a:off x="1507673" y="2021090"/>
            <a:ext cx="4657060" cy="5486401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31B8CA"/>
                </a:solidFill>
              </a:rPr>
              <a:t>Content</a:t>
            </a:r>
          </a:p>
          <a:p>
            <a:pPr lvl="1"/>
            <a:r>
              <a:rPr lang="en-US"/>
              <a:t>Relevant</a:t>
            </a:r>
          </a:p>
          <a:p>
            <a:pPr lvl="1"/>
            <a:r>
              <a:rPr lang="en-US"/>
              <a:t>Digestible</a:t>
            </a:r>
          </a:p>
          <a:p>
            <a:r>
              <a:rPr lang="en-US" b="1">
                <a:solidFill>
                  <a:srgbClr val="31B8CA"/>
                </a:solidFill>
              </a:rPr>
              <a:t>Layout</a:t>
            </a:r>
          </a:p>
          <a:p>
            <a:pPr lvl="1"/>
            <a:r>
              <a:rPr lang="en-US"/>
              <a:t>Grouped data</a:t>
            </a:r>
          </a:p>
          <a:p>
            <a:pPr lvl="1"/>
            <a:r>
              <a:rPr lang="en-US"/>
              <a:t>White Space</a:t>
            </a:r>
          </a:p>
          <a:p>
            <a:r>
              <a:rPr lang="en-US" b="1">
                <a:solidFill>
                  <a:srgbClr val="31B8CA"/>
                </a:solidFill>
              </a:rPr>
              <a:t>Color</a:t>
            </a:r>
          </a:p>
          <a:p>
            <a:pPr lvl="1"/>
            <a:r>
              <a:rPr lang="en-US"/>
              <a:t>Sparingly</a:t>
            </a:r>
          </a:p>
          <a:p>
            <a:pPr lvl="1"/>
            <a:r>
              <a:rPr lang="en-US"/>
              <a:t>Deliberately</a:t>
            </a:r>
          </a:p>
          <a:p>
            <a:pPr lvl="1"/>
            <a:r>
              <a:rPr lang="en-US"/>
              <a:t>Flat UI</a:t>
            </a:r>
          </a:p>
          <a:p>
            <a:pPr lvl="1"/>
            <a:r>
              <a:rPr lang="en-US"/>
              <a:t>Accessibility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AAA1F0B-2A27-A79F-1239-9B4F88F192F8}"/>
              </a:ext>
            </a:extLst>
          </p:cNvPr>
          <p:cNvSpPr txBox="1">
            <a:spLocks/>
          </p:cNvSpPr>
          <p:nvPr/>
        </p:nvSpPr>
        <p:spPr>
          <a:xfrm>
            <a:off x="10310446" y="2021089"/>
            <a:ext cx="4657060" cy="5486401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31B8CA"/>
                </a:solidFill>
              </a:rPr>
              <a:t>Data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Transparency</a:t>
            </a:r>
          </a:p>
          <a:p>
            <a:pPr marL="548640" lvl="1" indent="0">
              <a:buNone/>
            </a:pPr>
            <a:endParaRPr lang="en-US" b="1">
              <a:solidFill>
                <a:srgbClr val="31B8C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C9E2F-3FC3-67EB-DA72-6D96E5628E57}"/>
              </a:ext>
            </a:extLst>
          </p:cNvPr>
          <p:cNvSpPr txBox="1"/>
          <p:nvPr/>
        </p:nvSpPr>
        <p:spPr>
          <a:xfrm>
            <a:off x="1032163" y="7745616"/>
            <a:ext cx="12462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sng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https://www2.insightsoftware.com/dashboard-design-guide/dashboard-design-fundamentals/</a:t>
            </a: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A7AC0-105D-4121-7CD4-E51F8C068683}"/>
              </a:ext>
            </a:extLst>
          </p:cNvPr>
          <p:cNvSpPr txBox="1"/>
          <p:nvPr/>
        </p:nvSpPr>
        <p:spPr>
          <a:xfrm>
            <a:off x="5778110" y="0"/>
            <a:ext cx="5281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000" i="0" dirty="0">
                <a:effectLst/>
                <a:latin typeface="Inter"/>
              </a:rPr>
              <a:t>Join at </a:t>
            </a:r>
            <a:r>
              <a:rPr lang="da-DK" sz="2000" i="0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 dirty="0">
                <a:effectLst/>
                <a:latin typeface="Inter"/>
              </a:rPr>
              <a:t>   </a:t>
            </a:r>
            <a:r>
              <a:rPr lang="da-DK" sz="2000" b="1" i="0" dirty="0">
                <a:effectLst/>
                <a:latin typeface="Inter"/>
              </a:rPr>
              <a:t>4138202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26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E430B-87E7-A848-BD8B-E9100316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F4DA1-811B-7F6E-C8BE-36020329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834" y="212750"/>
            <a:ext cx="10067365" cy="1100666"/>
          </a:xfrm>
        </p:spPr>
        <p:txBody>
          <a:bodyPr/>
          <a:lstStyle/>
          <a:p>
            <a:r>
              <a:rPr lang="en-US" dirty="0" err="1"/>
              <a:t>Design:Visualization</a:t>
            </a:r>
            <a:r>
              <a:rPr lang="en-US" dirty="0"/>
              <a:t> mistakes to avoid</a:t>
            </a:r>
          </a:p>
        </p:txBody>
      </p:sp>
      <p:pic>
        <p:nvPicPr>
          <p:cNvPr id="2050" name="Picture 2" descr="Bad data visualization examples: a no rule chart, rule violation">
            <a:extLst>
              <a:ext uri="{FF2B5EF4-FFF2-40B4-BE49-F238E27FC236}">
                <a16:creationId xmlns:a16="http://schemas.microsoft.com/office/drawing/2014/main" id="{7574F66D-5FF9-A066-BE42-8671F584B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50" y="1881452"/>
            <a:ext cx="2680004" cy="268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d data visualization example of picking the wrong chart type">
            <a:extLst>
              <a:ext uri="{FF2B5EF4-FFF2-40B4-BE49-F238E27FC236}">
                <a16:creationId xmlns:a16="http://schemas.microsoft.com/office/drawing/2014/main" id="{6A05934F-4A16-2290-62EB-240AA676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293" y="5504055"/>
            <a:ext cx="4914637" cy="258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art with way too many shades of red">
            <a:extLst>
              <a:ext uri="{FF2B5EF4-FFF2-40B4-BE49-F238E27FC236}">
                <a16:creationId xmlns:a16="http://schemas.microsoft.com/office/drawing/2014/main" id="{57109A55-9886-F050-6CB6-A60883ADF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24"/>
          <a:stretch/>
        </p:blipFill>
        <p:spPr bwMode="auto">
          <a:xfrm>
            <a:off x="1630833" y="5567605"/>
            <a:ext cx="2785638" cy="239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C2008-8A29-7371-1024-3A5EBCAD25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208"/>
          <a:stretch/>
        </p:blipFill>
        <p:spPr>
          <a:xfrm>
            <a:off x="9909056" y="1926589"/>
            <a:ext cx="4194738" cy="275995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EAF318-DA6F-C9A8-F635-05D8B82EE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2" r="21273"/>
          <a:stretch/>
        </p:blipFill>
        <p:spPr bwMode="auto">
          <a:xfrm>
            <a:off x="5253518" y="2332093"/>
            <a:ext cx="3929080" cy="441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56CA19-F9E7-B950-0A19-6F91ECB493BA}"/>
              </a:ext>
            </a:extLst>
          </p:cNvPr>
          <p:cNvSpPr txBox="1"/>
          <p:nvPr/>
        </p:nvSpPr>
        <p:spPr>
          <a:xfrm>
            <a:off x="1906719" y="1464126"/>
            <a:ext cx="2404849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31B8CA"/>
                </a:solidFill>
                <a:cs typeface="Arial"/>
              </a:rPr>
              <a:t>Cropped Y Axis</a:t>
            </a:r>
            <a:endParaRPr lang="en-US" b="1">
              <a:solidFill>
                <a:srgbClr val="31B8C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3135F-6447-CB62-EAE2-21DC13090DD0}"/>
              </a:ext>
            </a:extLst>
          </p:cNvPr>
          <p:cNvSpPr txBox="1"/>
          <p:nvPr/>
        </p:nvSpPr>
        <p:spPr>
          <a:xfrm>
            <a:off x="5657472" y="1852819"/>
            <a:ext cx="3119678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31B8CA"/>
                </a:solidFill>
                <a:cs typeface="Arial"/>
              </a:rPr>
              <a:t>Misrepresenting Data</a:t>
            </a:r>
            <a:endParaRPr lang="en-US" b="1">
              <a:solidFill>
                <a:srgbClr val="31B8C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39E4E-7D20-FB26-5358-ADE04B34A141}"/>
              </a:ext>
            </a:extLst>
          </p:cNvPr>
          <p:cNvSpPr txBox="1"/>
          <p:nvPr/>
        </p:nvSpPr>
        <p:spPr>
          <a:xfrm>
            <a:off x="1649936" y="5080862"/>
            <a:ext cx="2918413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31B8CA"/>
                </a:solidFill>
                <a:cs typeface="Arial"/>
              </a:rPr>
              <a:t>Color Scale Choices</a:t>
            </a:r>
            <a:endParaRPr lang="en-US" b="1">
              <a:solidFill>
                <a:srgbClr val="31B8C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77E5F-AEC7-D093-A92E-399CDA1F1B15}"/>
              </a:ext>
            </a:extLst>
          </p:cNvPr>
          <p:cNvSpPr txBox="1"/>
          <p:nvPr/>
        </p:nvSpPr>
        <p:spPr>
          <a:xfrm>
            <a:off x="10151663" y="5098003"/>
            <a:ext cx="370952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31B8CA"/>
                </a:solidFill>
                <a:cs typeface="Arial"/>
              </a:rPr>
              <a:t>Using inappropriate charts</a:t>
            </a:r>
            <a:endParaRPr lang="en-US" b="1">
              <a:solidFill>
                <a:srgbClr val="31B8C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19099-1DF6-67FC-EF74-574796581E67}"/>
              </a:ext>
            </a:extLst>
          </p:cNvPr>
          <p:cNvSpPr txBox="1"/>
          <p:nvPr/>
        </p:nvSpPr>
        <p:spPr>
          <a:xfrm>
            <a:off x="10510203" y="1464126"/>
            <a:ext cx="3119678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>
                <a:solidFill>
                  <a:srgbClr val="31B8CA"/>
                </a:solidFill>
                <a:cs typeface="Arial"/>
              </a:rPr>
              <a:t>Readability</a:t>
            </a:r>
            <a:endParaRPr lang="en-US" b="1">
              <a:solidFill>
                <a:srgbClr val="31B8C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38509-79B7-34DB-3933-273DD0D50A98}"/>
              </a:ext>
            </a:extLst>
          </p:cNvPr>
          <p:cNvSpPr txBox="1"/>
          <p:nvPr/>
        </p:nvSpPr>
        <p:spPr>
          <a:xfrm>
            <a:off x="5778110" y="0"/>
            <a:ext cx="5281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000" i="0" dirty="0">
                <a:effectLst/>
                <a:latin typeface="Inter"/>
              </a:rPr>
              <a:t>Join at </a:t>
            </a:r>
            <a:r>
              <a:rPr lang="da-DK" sz="2000" i="0" dirty="0">
                <a:effectLst/>
                <a:latin typeface="Inte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 dirty="0">
                <a:effectLst/>
                <a:latin typeface="Inter"/>
              </a:rPr>
              <a:t>   </a:t>
            </a:r>
            <a:r>
              <a:rPr lang="da-DK" sz="2000" b="1" i="0" dirty="0">
                <a:effectLst/>
                <a:latin typeface="Inter"/>
              </a:rPr>
              <a:t>4138202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17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8B7E8-AA42-3FEB-918C-1C65D47A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2A591-262D-9DC2-418D-5E9876EE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834" y="330553"/>
            <a:ext cx="10067365" cy="1100666"/>
          </a:xfrm>
        </p:spPr>
        <p:txBody>
          <a:bodyPr/>
          <a:lstStyle/>
          <a:p>
            <a:r>
              <a:rPr lang="en-US" dirty="0"/>
              <a:t>Preview Foresight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5EB5C-2F29-D2E2-24AE-2B468B24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75" y="1452665"/>
            <a:ext cx="12462998" cy="5856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1E786-CE58-A148-5C7A-5999A2E27761}"/>
              </a:ext>
            </a:extLst>
          </p:cNvPr>
          <p:cNvSpPr txBox="1"/>
          <p:nvPr/>
        </p:nvSpPr>
        <p:spPr>
          <a:xfrm>
            <a:off x="5778110" y="0"/>
            <a:ext cx="5281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000" i="0" dirty="0">
                <a:effectLst/>
                <a:latin typeface="Inter"/>
              </a:rPr>
              <a:t>Join at </a:t>
            </a:r>
            <a:r>
              <a:rPr lang="da-DK" sz="2000" i="0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 dirty="0">
                <a:effectLst/>
                <a:latin typeface="Inter"/>
              </a:rPr>
              <a:t>   </a:t>
            </a:r>
            <a:r>
              <a:rPr lang="da-DK" sz="2000" b="1" i="0" dirty="0">
                <a:effectLst/>
                <a:latin typeface="Inter"/>
              </a:rPr>
              <a:t>4138202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1211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A777-5AFA-AB17-F372-01DEA6B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D3889-B5C4-986C-9135-FCFD6EAB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34" y="3441080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706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/>
          <p:nvPr/>
        </p:nvSpPr>
        <p:spPr>
          <a:xfrm>
            <a:off x="-14654" y="52643"/>
            <a:ext cx="14645054" cy="8172974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EF1B4D-9A85-E29F-5730-553E79182799}"/>
              </a:ext>
            </a:extLst>
          </p:cNvPr>
          <p:cNvSpPr/>
          <p:nvPr/>
        </p:nvSpPr>
        <p:spPr>
          <a:xfrm>
            <a:off x="10144809" y="-12420"/>
            <a:ext cx="4495081" cy="65660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r="9517" b="6950"/>
          <a:stretch/>
        </p:blipFill>
        <p:spPr>
          <a:xfrm>
            <a:off x="-14654" y="1769"/>
            <a:ext cx="13238017" cy="65033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/>
          <p:nvPr/>
        </p:nvSpPr>
        <p:spPr>
          <a:xfrm>
            <a:off x="2060478" y="1891222"/>
            <a:ext cx="1517435" cy="44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73120" rIns="146280" bIns="73120" anchor="t" anchorCtr="0">
            <a:spAutoFit/>
          </a:bodyPr>
          <a:lstStyle/>
          <a:p>
            <a:pPr algn="ctr"/>
            <a:r>
              <a:rPr lang="en" sz="1920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Scenario X</a:t>
            </a:r>
            <a:endParaRPr sz="288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Google Shape;68;p4"/>
          <p:cNvSpPr txBox="1"/>
          <p:nvPr/>
        </p:nvSpPr>
        <p:spPr>
          <a:xfrm>
            <a:off x="2060478" y="3098419"/>
            <a:ext cx="1517435" cy="44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73120" rIns="146280" bIns="73120" anchor="t" anchorCtr="0">
            <a:spAutoFit/>
          </a:bodyPr>
          <a:lstStyle/>
          <a:p>
            <a:pPr algn="ctr"/>
            <a:r>
              <a:rPr lang="en" sz="1920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Scenario </a:t>
            </a:r>
            <a:r>
              <a:rPr lang="en-US" sz="1920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lang="en-US" sz="288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1630297" y="5154079"/>
            <a:ext cx="4133316" cy="2856356"/>
          </a:xfrm>
          <a:prstGeom prst="roundRect">
            <a:avLst>
              <a:gd name="adj" fmla="val 24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algn="ctr"/>
            <a:endParaRPr sz="224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5877729" y="5147471"/>
            <a:ext cx="4133316" cy="2856356"/>
          </a:xfrm>
          <a:prstGeom prst="roundRect">
            <a:avLst>
              <a:gd name="adj" fmla="val 24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algn="ctr"/>
            <a:endParaRPr sz="224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10125163" y="5161223"/>
            <a:ext cx="4133316" cy="2856356"/>
          </a:xfrm>
          <a:prstGeom prst="roundRect">
            <a:avLst>
              <a:gd name="adj" fmla="val 24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algn="ctr"/>
            <a:endParaRPr sz="224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5031"/>
          <a:stretch/>
        </p:blipFill>
        <p:spPr>
          <a:xfrm>
            <a:off x="5896789" y="5161223"/>
            <a:ext cx="4095196" cy="28173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48D1CA-043D-E217-0B36-806EBF5E2132}"/>
              </a:ext>
            </a:extLst>
          </p:cNvPr>
          <p:cNvGrpSpPr/>
          <p:nvPr/>
        </p:nvGrpSpPr>
        <p:grpSpPr>
          <a:xfrm>
            <a:off x="11912743" y="102513"/>
            <a:ext cx="2989441" cy="418393"/>
            <a:chOff x="9459199" y="935684"/>
            <a:chExt cx="2491201" cy="348661"/>
          </a:xfrm>
        </p:grpSpPr>
        <p:sp>
          <p:nvSpPr>
            <p:cNvPr id="83" name="Google Shape;83;p4"/>
            <p:cNvSpPr/>
            <p:nvPr/>
          </p:nvSpPr>
          <p:spPr>
            <a:xfrm>
              <a:off x="9459199" y="935684"/>
              <a:ext cx="2491201" cy="348661"/>
            </a:xfrm>
            <a:prstGeom prst="roundRect">
              <a:avLst>
                <a:gd name="adj" fmla="val 4510"/>
              </a:avLst>
            </a:prstGeom>
            <a:noFill/>
            <a:ln>
              <a:noFill/>
            </a:ln>
          </p:spPr>
          <p:txBody>
            <a:bodyPr spcFirstLastPara="1" wrap="square" lIns="146280" tIns="73120" rIns="146280" bIns="73120" anchor="ctr" anchorCtr="0">
              <a:noAutofit/>
            </a:bodyPr>
            <a:lstStyle/>
            <a:p>
              <a:pPr>
                <a:buClr>
                  <a:srgbClr val="FFC000"/>
                </a:buClr>
                <a:buSzPts val="1200"/>
              </a:pPr>
              <a:r>
                <a:rPr lang="en" sz="1920" dirty="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Dataset: </a:t>
              </a:r>
              <a:r>
                <a:rPr lang="en" sz="1920" dirty="0">
                  <a:solidFill>
                    <a:srgbClr val="FFF2CC"/>
                  </a:solidFill>
                  <a:latin typeface="Calibri"/>
                  <a:ea typeface="Calibri"/>
                  <a:cs typeface="Calibri"/>
                  <a:sym typeface="Calibri"/>
                </a:rPr>
                <a:t>Foresight v1</a:t>
              </a:r>
              <a:endParaRPr sz="288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" name="Graphic 2" descr="Play with solid fill">
              <a:extLst>
                <a:ext uri="{FF2B5EF4-FFF2-40B4-BE49-F238E27FC236}">
                  <a16:creationId xmlns:a16="http://schemas.microsoft.com/office/drawing/2014/main" id="{D10081D3-3BEA-1087-F1BA-3B2F03235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1415496" y="1015395"/>
              <a:ext cx="196188" cy="218185"/>
            </a:xfrm>
            <a:prstGeom prst="rect">
              <a:avLst/>
            </a:prstGeom>
          </p:spPr>
        </p:pic>
      </p:grpSp>
      <p:pic>
        <p:nvPicPr>
          <p:cNvPr id="4" name="Graphic 3" descr="Play with solid fill">
            <a:extLst>
              <a:ext uri="{FF2B5EF4-FFF2-40B4-BE49-F238E27FC236}">
                <a16:creationId xmlns:a16="http://schemas.microsoft.com/office/drawing/2014/main" id="{1684CAE6-28D0-D7E3-3876-B2CB06B7F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695634" y="1981878"/>
            <a:ext cx="235426" cy="261822"/>
          </a:xfrm>
          <a:prstGeom prst="rect">
            <a:avLst/>
          </a:prstGeom>
        </p:spPr>
      </p:pic>
      <p:pic>
        <p:nvPicPr>
          <p:cNvPr id="5" name="Graphic 4" descr="Play with solid fill">
            <a:extLst>
              <a:ext uri="{FF2B5EF4-FFF2-40B4-BE49-F238E27FC236}">
                <a16:creationId xmlns:a16="http://schemas.microsoft.com/office/drawing/2014/main" id="{F432B18F-9CAA-37AD-DB7E-01CB03223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700863" y="3188898"/>
            <a:ext cx="235426" cy="261822"/>
          </a:xfrm>
          <a:prstGeom prst="rect">
            <a:avLst/>
          </a:prstGeom>
        </p:spPr>
      </p:pic>
      <p:sp>
        <p:nvSpPr>
          <p:cNvPr id="27" name="Google Shape;80;p4">
            <a:extLst>
              <a:ext uri="{FF2B5EF4-FFF2-40B4-BE49-F238E27FC236}">
                <a16:creationId xmlns:a16="http://schemas.microsoft.com/office/drawing/2014/main" id="{F3E1F30E-3AF3-0589-986D-097C456D82C9}"/>
              </a:ext>
            </a:extLst>
          </p:cNvPr>
          <p:cNvSpPr/>
          <p:nvPr/>
        </p:nvSpPr>
        <p:spPr>
          <a:xfrm rot="16200000">
            <a:off x="-3280412" y="3917222"/>
            <a:ext cx="7587626" cy="10371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algn="ctr"/>
            <a:endParaRPr sz="168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1E912A-321A-6B23-378E-B66D920AF80C}"/>
              </a:ext>
            </a:extLst>
          </p:cNvPr>
          <p:cNvGrpSpPr/>
          <p:nvPr/>
        </p:nvGrpSpPr>
        <p:grpSpPr>
          <a:xfrm>
            <a:off x="143068" y="1178653"/>
            <a:ext cx="693876" cy="6455202"/>
            <a:chOff x="115121" y="782031"/>
            <a:chExt cx="578230" cy="5379335"/>
          </a:xfrm>
        </p:grpSpPr>
        <p:pic>
          <p:nvPicPr>
            <p:cNvPr id="28" name="Graphic 27" descr="Water with solid fill">
              <a:extLst>
                <a:ext uri="{FF2B5EF4-FFF2-40B4-BE49-F238E27FC236}">
                  <a16:creationId xmlns:a16="http://schemas.microsoft.com/office/drawing/2014/main" id="{B2393034-FAF8-9ACD-C99C-729915FE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201" y="1473120"/>
              <a:ext cx="541948" cy="541948"/>
            </a:xfrm>
            <a:prstGeom prst="rect">
              <a:avLst/>
            </a:prstGeom>
          </p:spPr>
        </p:pic>
        <p:pic>
          <p:nvPicPr>
            <p:cNvPr id="29" name="Graphic 28" descr="Corn with solid fill">
              <a:extLst>
                <a:ext uri="{FF2B5EF4-FFF2-40B4-BE49-F238E27FC236}">
                  <a16:creationId xmlns:a16="http://schemas.microsoft.com/office/drawing/2014/main" id="{54779F4C-E6CD-A723-D746-5680ECC95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7833" y="2307284"/>
              <a:ext cx="541948" cy="541948"/>
            </a:xfrm>
            <a:prstGeom prst="rect">
              <a:avLst/>
            </a:prstGeom>
          </p:spPr>
        </p:pic>
        <p:pic>
          <p:nvPicPr>
            <p:cNvPr id="30" name="Graphic 29" descr="Thermometer with solid fill">
              <a:extLst>
                <a:ext uri="{FF2B5EF4-FFF2-40B4-BE49-F238E27FC236}">
                  <a16:creationId xmlns:a16="http://schemas.microsoft.com/office/drawing/2014/main" id="{1C97E776-85AB-E648-50ED-FBB4B3D4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7833" y="3136200"/>
              <a:ext cx="541948" cy="541948"/>
            </a:xfrm>
            <a:prstGeom prst="rect">
              <a:avLst/>
            </a:prstGeom>
          </p:spPr>
        </p:pic>
        <p:pic>
          <p:nvPicPr>
            <p:cNvPr id="31" name="Graphic 30" descr="Production with solid fill">
              <a:extLst>
                <a:ext uri="{FF2B5EF4-FFF2-40B4-BE49-F238E27FC236}">
                  <a16:creationId xmlns:a16="http://schemas.microsoft.com/office/drawing/2014/main" id="{CB1F4A7A-4C3B-E3B3-289F-8EA4E2783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1403" y="3965116"/>
              <a:ext cx="541948" cy="541948"/>
            </a:xfrm>
            <a:prstGeom prst="rect">
              <a:avLst/>
            </a:prstGeom>
          </p:spPr>
        </p:pic>
        <p:pic>
          <p:nvPicPr>
            <p:cNvPr id="32" name="Graphic 31" descr="Group of men with solid fill">
              <a:extLst>
                <a:ext uri="{FF2B5EF4-FFF2-40B4-BE49-F238E27FC236}">
                  <a16:creationId xmlns:a16="http://schemas.microsoft.com/office/drawing/2014/main" id="{9D38DEEC-6A52-6B96-A2BC-CD6A24F64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5121" y="4792267"/>
              <a:ext cx="541948" cy="541948"/>
            </a:xfrm>
            <a:prstGeom prst="rect">
              <a:avLst/>
            </a:prstGeom>
          </p:spPr>
        </p:pic>
        <p:pic>
          <p:nvPicPr>
            <p:cNvPr id="33" name="Graphic 32" descr="Coins with solid fill">
              <a:extLst>
                <a:ext uri="{FF2B5EF4-FFF2-40B4-BE49-F238E27FC236}">
                  <a16:creationId xmlns:a16="http://schemas.microsoft.com/office/drawing/2014/main" id="{C2281F96-9F52-C092-E361-ED11C292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5121" y="5619418"/>
              <a:ext cx="541948" cy="541948"/>
            </a:xfrm>
            <a:prstGeom prst="rect">
              <a:avLst/>
            </a:prstGeom>
          </p:spPr>
        </p:pic>
        <p:pic>
          <p:nvPicPr>
            <p:cNvPr id="35" name="Graphic 34" descr="Gauge with solid fill">
              <a:extLst>
                <a:ext uri="{FF2B5EF4-FFF2-40B4-BE49-F238E27FC236}">
                  <a16:creationId xmlns:a16="http://schemas.microsoft.com/office/drawing/2014/main" id="{81CDFA5D-BAC7-4D5A-6B2F-1B99754C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1403" y="782031"/>
              <a:ext cx="541948" cy="541948"/>
            </a:xfrm>
            <a:prstGeom prst="rect">
              <a:avLst/>
            </a:prstGeom>
          </p:spPr>
        </p:pic>
      </p:grpSp>
      <p:pic>
        <p:nvPicPr>
          <p:cNvPr id="37" name="Graphic 36" descr="Play with solid fill">
            <a:extLst>
              <a:ext uri="{FF2B5EF4-FFF2-40B4-BE49-F238E27FC236}">
                <a16:creationId xmlns:a16="http://schemas.microsoft.com/office/drawing/2014/main" id="{BF2FD37E-4969-ED2E-E91F-111E4A5FD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94062" y="795123"/>
            <a:ext cx="235426" cy="26182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D47884-1E1F-FAF7-BD7B-CBABA873C6E1}"/>
              </a:ext>
            </a:extLst>
          </p:cNvPr>
          <p:cNvGrpSpPr/>
          <p:nvPr/>
        </p:nvGrpSpPr>
        <p:grpSpPr>
          <a:xfrm>
            <a:off x="6738753" y="899355"/>
            <a:ext cx="4906802" cy="406200"/>
            <a:chOff x="5057387" y="1150027"/>
            <a:chExt cx="4906802" cy="406200"/>
          </a:xfrm>
        </p:grpSpPr>
        <p:sp>
          <p:nvSpPr>
            <p:cNvPr id="15" name="Google Shape;80;p4">
              <a:extLst>
                <a:ext uri="{FF2B5EF4-FFF2-40B4-BE49-F238E27FC236}">
                  <a16:creationId xmlns:a16="http://schemas.microsoft.com/office/drawing/2014/main" id="{59FCA4E6-3C3B-4CFB-4205-9F195A3526CC}"/>
                </a:ext>
              </a:extLst>
            </p:cNvPr>
            <p:cNvSpPr/>
            <p:nvPr/>
          </p:nvSpPr>
          <p:spPr>
            <a:xfrm>
              <a:off x="5057387" y="1179978"/>
              <a:ext cx="4861320" cy="35105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6280" tIns="73120" rIns="146280" bIns="73120" anchor="ctr" anchorCtr="0">
              <a:noAutofit/>
            </a:bodyPr>
            <a:lstStyle/>
            <a:p>
              <a:pPr algn="ctr"/>
              <a:endParaRPr sz="168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1;p4">
              <a:extLst>
                <a:ext uri="{FF2B5EF4-FFF2-40B4-BE49-F238E27FC236}">
                  <a16:creationId xmlns:a16="http://schemas.microsoft.com/office/drawing/2014/main" id="{54951D77-685C-18D0-F413-CC69E3EDD163}"/>
                </a:ext>
              </a:extLst>
            </p:cNvPr>
            <p:cNvSpPr txBox="1"/>
            <p:nvPr/>
          </p:nvSpPr>
          <p:spPr>
            <a:xfrm>
              <a:off x="5102870" y="1150027"/>
              <a:ext cx="4861319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73120" rIns="146280" bIns="73120" anchor="t" anchorCtr="0">
              <a:spAutoFit/>
            </a:bodyPr>
            <a:lstStyle/>
            <a:p>
              <a:r>
                <a:rPr lang="en" sz="1680" dirty="0">
                  <a:solidFill>
                    <a:srgbClr val="FFC000"/>
                  </a:solidFill>
                  <a:latin typeface="Calibri"/>
                  <a:cs typeface="Calibri"/>
                  <a:sym typeface="Arial"/>
                </a:rPr>
                <a:t>% Change from :          </a:t>
              </a:r>
              <a:r>
                <a:rPr lang="en" sz="1600" dirty="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2015           </a:t>
              </a:r>
              <a:r>
                <a:rPr lang="en" sz="1600" dirty="0">
                  <a:solidFill>
                    <a:srgbClr val="FFC000"/>
                  </a:solidFill>
                  <a:latin typeface="Calibri"/>
                  <a:ea typeface="Arial"/>
                  <a:cs typeface="Calibri"/>
                  <a:sym typeface="Arial"/>
                </a:rPr>
                <a:t>to</a:t>
              </a:r>
              <a:r>
                <a:rPr lang="en" sz="1600" dirty="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        2100 </a:t>
              </a:r>
              <a:endParaRPr sz="288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  <p:pic>
          <p:nvPicPr>
            <p:cNvPr id="18" name="Graphic 17" descr="Play with solid fill">
              <a:extLst>
                <a:ext uri="{FF2B5EF4-FFF2-40B4-BE49-F238E27FC236}">
                  <a16:creationId xmlns:a16="http://schemas.microsoft.com/office/drawing/2014/main" id="{CDA6E841-F199-619D-6E83-CF0305CE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7713470" y="1222216"/>
              <a:ext cx="235426" cy="261822"/>
            </a:xfrm>
            <a:prstGeom prst="rect">
              <a:avLst/>
            </a:prstGeom>
          </p:spPr>
        </p:pic>
        <p:pic>
          <p:nvPicPr>
            <p:cNvPr id="6" name="Graphic 5" descr="Play with solid fill">
              <a:extLst>
                <a:ext uri="{FF2B5EF4-FFF2-40B4-BE49-F238E27FC236}">
                  <a16:creationId xmlns:a16="http://schemas.microsoft.com/office/drawing/2014/main" id="{D1256230-21EF-B25D-EEA3-19D260FD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9406238" y="1225002"/>
              <a:ext cx="235426" cy="261822"/>
            </a:xfrm>
            <a:prstGeom prst="rect">
              <a:avLst/>
            </a:prstGeom>
          </p:spPr>
        </p:pic>
      </p:grpSp>
      <p:sp>
        <p:nvSpPr>
          <p:cNvPr id="38" name="Google Shape;80;p4">
            <a:extLst>
              <a:ext uri="{FF2B5EF4-FFF2-40B4-BE49-F238E27FC236}">
                <a16:creationId xmlns:a16="http://schemas.microsoft.com/office/drawing/2014/main" id="{1CC3D9B2-F594-D5C0-FE4A-D1EC64826CA8}"/>
              </a:ext>
            </a:extLst>
          </p:cNvPr>
          <p:cNvSpPr/>
          <p:nvPr/>
        </p:nvSpPr>
        <p:spPr>
          <a:xfrm>
            <a:off x="1630297" y="4227538"/>
            <a:ext cx="12628182" cy="483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algn="ctr"/>
            <a:endParaRPr sz="168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98;p3">
            <a:extLst>
              <a:ext uri="{FF2B5EF4-FFF2-40B4-BE49-F238E27FC236}">
                <a16:creationId xmlns:a16="http://schemas.microsoft.com/office/drawing/2014/main" id="{A1B215D4-74D3-8997-1A10-F2DFB2FFFEDC}"/>
              </a:ext>
            </a:extLst>
          </p:cNvPr>
          <p:cNvSpPr txBox="1"/>
          <p:nvPr/>
        </p:nvSpPr>
        <p:spPr>
          <a:xfrm>
            <a:off x="1630297" y="4294976"/>
            <a:ext cx="12628181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1467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SELECTED:    YIELDS       .</a:t>
            </a:r>
            <a:endParaRPr sz="2400" b="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E2D38AD-E88C-2263-C45C-646C16755CBD}"/>
              </a:ext>
            </a:extLst>
          </p:cNvPr>
          <p:cNvGrpSpPr/>
          <p:nvPr/>
        </p:nvGrpSpPr>
        <p:grpSpPr>
          <a:xfrm>
            <a:off x="1630297" y="4712350"/>
            <a:ext cx="12616803" cy="423436"/>
            <a:chOff x="1395347" y="4528273"/>
            <a:chExt cx="12616803" cy="423436"/>
          </a:xfrm>
        </p:grpSpPr>
        <p:sp>
          <p:nvSpPr>
            <p:cNvPr id="44" name="Google Shape;81;p4">
              <a:extLst>
                <a:ext uri="{FF2B5EF4-FFF2-40B4-BE49-F238E27FC236}">
                  <a16:creationId xmlns:a16="http://schemas.microsoft.com/office/drawing/2014/main" id="{F5A1106B-C622-C235-C0AF-EFE33BDC241A}"/>
                </a:ext>
              </a:extLst>
            </p:cNvPr>
            <p:cNvSpPr txBox="1"/>
            <p:nvPr/>
          </p:nvSpPr>
          <p:spPr>
            <a:xfrm>
              <a:off x="1395347" y="4528273"/>
              <a:ext cx="4133316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73120" rIns="146280" bIns="73120" anchor="t" anchorCtr="0">
              <a:spAutoFit/>
            </a:bodyPr>
            <a:lstStyle/>
            <a:p>
              <a:pPr algn="ctr"/>
              <a:r>
                <a:rPr lang="en" sz="1680" dirty="0">
                  <a:solidFill>
                    <a:srgbClr val="FFC000"/>
                  </a:solidFill>
                  <a:latin typeface="Calibri"/>
                  <a:cs typeface="Calibri"/>
                  <a:sym typeface="Arial"/>
                </a:rPr>
                <a:t>Global Trends</a:t>
              </a:r>
              <a:endParaRPr sz="288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45" name="Google Shape;81;p4">
              <a:extLst>
                <a:ext uri="{FF2B5EF4-FFF2-40B4-BE49-F238E27FC236}">
                  <a16:creationId xmlns:a16="http://schemas.microsoft.com/office/drawing/2014/main" id="{3F6AE146-7B88-E8DE-541B-AB3382BB2FD2}"/>
                </a:ext>
              </a:extLst>
            </p:cNvPr>
            <p:cNvSpPr txBox="1"/>
            <p:nvPr/>
          </p:nvSpPr>
          <p:spPr>
            <a:xfrm>
              <a:off x="5642779" y="4545509"/>
              <a:ext cx="4160953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73120" rIns="146280" bIns="73120" anchor="t" anchorCtr="0">
              <a:spAutoFit/>
            </a:bodyPr>
            <a:lstStyle/>
            <a:p>
              <a:pPr algn="ctr"/>
              <a:r>
                <a:rPr lang="en" sz="1680" dirty="0">
                  <a:solidFill>
                    <a:srgbClr val="FFC000"/>
                  </a:solidFill>
                  <a:latin typeface="Calibri"/>
                  <a:cs typeface="Calibri"/>
                  <a:sym typeface="Arial"/>
                </a:rPr>
                <a:t>Spatial Comparison</a:t>
              </a:r>
              <a:endParaRPr sz="288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46" name="Google Shape;81;p4">
              <a:extLst>
                <a:ext uri="{FF2B5EF4-FFF2-40B4-BE49-F238E27FC236}">
                  <a16:creationId xmlns:a16="http://schemas.microsoft.com/office/drawing/2014/main" id="{9E19525C-0480-E872-6782-BDE08B9CAD85}"/>
                </a:ext>
              </a:extLst>
            </p:cNvPr>
            <p:cNvSpPr txBox="1"/>
            <p:nvPr/>
          </p:nvSpPr>
          <p:spPr>
            <a:xfrm>
              <a:off x="9851197" y="4534676"/>
              <a:ext cx="4160953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73120" rIns="146280" bIns="73120" anchor="t" anchorCtr="0">
              <a:spAutoFit/>
            </a:bodyPr>
            <a:lstStyle/>
            <a:p>
              <a:pPr algn="ctr"/>
              <a:r>
                <a:rPr lang="en" sz="1680" dirty="0">
                  <a:solidFill>
                    <a:srgbClr val="FFC000"/>
                  </a:solidFill>
                  <a:latin typeface="Calibri"/>
                  <a:cs typeface="Calibri"/>
                  <a:sym typeface="Arial"/>
                </a:rPr>
                <a:t>Top 10 Countries – By Subsector</a:t>
              </a:r>
              <a:endParaRPr sz="288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B833BD3-95B7-2E06-E541-A73C8851F5E8}"/>
              </a:ext>
            </a:extLst>
          </p:cNvPr>
          <p:cNvCxnSpPr>
            <a:cxnSpLocks/>
            <a:stCxn id="75" idx="0"/>
          </p:cNvCxnSpPr>
          <p:nvPr/>
        </p:nvCxnSpPr>
        <p:spPr>
          <a:xfrm>
            <a:off x="7944387" y="5161223"/>
            <a:ext cx="0" cy="28446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034ABE6-AF68-D8ED-7789-D3880ECE6541}"/>
              </a:ext>
            </a:extLst>
          </p:cNvPr>
          <p:cNvSpPr>
            <a:spLocks noChangeAspect="1"/>
          </p:cNvSpPr>
          <p:nvPr/>
        </p:nvSpPr>
        <p:spPr>
          <a:xfrm rot="2703452">
            <a:off x="7852552" y="6323958"/>
            <a:ext cx="182859" cy="182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67;p4">
            <a:extLst>
              <a:ext uri="{FF2B5EF4-FFF2-40B4-BE49-F238E27FC236}">
                <a16:creationId xmlns:a16="http://schemas.microsoft.com/office/drawing/2014/main" id="{3A76BA30-4B1E-2C9A-3378-C81A66B76EE2}"/>
              </a:ext>
            </a:extLst>
          </p:cNvPr>
          <p:cNvSpPr txBox="1"/>
          <p:nvPr/>
        </p:nvSpPr>
        <p:spPr>
          <a:xfrm>
            <a:off x="6250970" y="5193511"/>
            <a:ext cx="1517435" cy="33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73120" rIns="146280" bIns="73120" anchor="t" anchorCtr="0">
            <a:spAutoFit/>
          </a:bodyPr>
          <a:lstStyle/>
          <a:p>
            <a:pPr algn="ctr"/>
            <a:r>
              <a:rPr lang="en" sz="1200" b="1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Scenario X</a:t>
            </a:r>
            <a:endParaRPr sz="1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67;p4">
            <a:extLst>
              <a:ext uri="{FF2B5EF4-FFF2-40B4-BE49-F238E27FC236}">
                <a16:creationId xmlns:a16="http://schemas.microsoft.com/office/drawing/2014/main" id="{82272335-34A0-F39E-6B98-2B1627EF997F}"/>
              </a:ext>
            </a:extLst>
          </p:cNvPr>
          <p:cNvSpPr txBox="1"/>
          <p:nvPr/>
        </p:nvSpPr>
        <p:spPr>
          <a:xfrm>
            <a:off x="8280533" y="5193511"/>
            <a:ext cx="1517435" cy="33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73120" rIns="146280" bIns="73120" anchor="t" anchorCtr="0">
            <a:spAutoFit/>
          </a:bodyPr>
          <a:lstStyle/>
          <a:p>
            <a:pPr algn="ctr"/>
            <a:r>
              <a:rPr lang="en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Scenario Y`</a:t>
            </a:r>
            <a:endParaRPr sz="18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194FDE2-895A-278A-ECAF-AC231682C79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12839" y="1394005"/>
            <a:ext cx="9252825" cy="2743623"/>
          </a:xfrm>
          <a:prstGeom prst="rect">
            <a:avLst/>
          </a:prstGeom>
        </p:spPr>
      </p:pic>
      <p:pic>
        <p:nvPicPr>
          <p:cNvPr id="85" name="Picture 84" descr="Chart&#10;&#10;Description automatically generated">
            <a:extLst>
              <a:ext uri="{FF2B5EF4-FFF2-40B4-BE49-F238E27FC236}">
                <a16:creationId xmlns:a16="http://schemas.microsoft.com/office/drawing/2014/main" id="{B50D33D9-88F9-B28B-6027-B48E25D13FA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b="6300"/>
          <a:stretch/>
        </p:blipFill>
        <p:spPr>
          <a:xfrm>
            <a:off x="1673437" y="5220539"/>
            <a:ext cx="4085153" cy="2758021"/>
          </a:xfrm>
          <a:prstGeom prst="rect">
            <a:avLst/>
          </a:prstGeom>
        </p:spPr>
      </p:pic>
      <p:pic>
        <p:nvPicPr>
          <p:cNvPr id="87" name="Google Shape;154;p3" descr="Corn with solid fill">
            <a:extLst>
              <a:ext uri="{FF2B5EF4-FFF2-40B4-BE49-F238E27FC236}">
                <a16:creationId xmlns:a16="http://schemas.microsoft.com/office/drawing/2014/main" id="{9ED4229A-540E-8F09-4EB6-84C70F6FDC67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887272" y="4290993"/>
            <a:ext cx="318369" cy="34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Picture 90" descr="Chart&#10;&#10;Description automatically generated">
            <a:extLst>
              <a:ext uri="{FF2B5EF4-FFF2-40B4-BE49-F238E27FC236}">
                <a16:creationId xmlns:a16="http://schemas.microsoft.com/office/drawing/2014/main" id="{BBF067A5-7C79-C06B-C952-78E451A6130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87027" y="5226955"/>
            <a:ext cx="4060073" cy="27555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9BEF5-738C-182D-5E4B-9B175BB7296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89350" y="508000"/>
            <a:ext cx="1463040" cy="612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33B4F-6E5D-21F6-44B6-12FD70791AE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651760"/>
            <a:ext cx="2926080" cy="2926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DA5838-C0C2-6651-9A40-6027B1CB48D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88080" y="3086100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>
                <a:solidFill>
                  <a:srgbClr val="5B5B5B"/>
                </a:solidFill>
              </a:rPr>
              <a:t>What are your first impressions when you see this dashboard (design, content, takeaways etc.)?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F6E31B-BAB4-75D5-BF26-57FFF7B1C00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88080" y="7467600"/>
            <a:ext cx="10688320" cy="61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8996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/>
          <p:nvPr/>
        </p:nvSpPr>
        <p:spPr>
          <a:xfrm>
            <a:off x="-14654" y="52643"/>
            <a:ext cx="14645054" cy="8172974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EF1B4D-9A85-E29F-5730-553E79182799}"/>
              </a:ext>
            </a:extLst>
          </p:cNvPr>
          <p:cNvSpPr/>
          <p:nvPr/>
        </p:nvSpPr>
        <p:spPr>
          <a:xfrm>
            <a:off x="10144809" y="-12420"/>
            <a:ext cx="4495081" cy="65660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r="9517" b="6950"/>
          <a:stretch/>
        </p:blipFill>
        <p:spPr>
          <a:xfrm>
            <a:off x="-14654" y="1769"/>
            <a:ext cx="13238017" cy="65033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/>
          <p:nvPr/>
        </p:nvSpPr>
        <p:spPr>
          <a:xfrm>
            <a:off x="2060478" y="1891222"/>
            <a:ext cx="1517435" cy="44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73120" rIns="146280" bIns="73120" anchor="t" anchorCtr="0">
            <a:spAutoFit/>
          </a:bodyPr>
          <a:lstStyle/>
          <a:p>
            <a:pPr algn="ctr"/>
            <a:r>
              <a:rPr lang="en" sz="1920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Scenario X</a:t>
            </a:r>
            <a:endParaRPr sz="288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Google Shape;68;p4"/>
          <p:cNvSpPr txBox="1"/>
          <p:nvPr/>
        </p:nvSpPr>
        <p:spPr>
          <a:xfrm>
            <a:off x="2060478" y="3098419"/>
            <a:ext cx="1517435" cy="44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73120" rIns="146280" bIns="73120" anchor="t" anchorCtr="0">
            <a:spAutoFit/>
          </a:bodyPr>
          <a:lstStyle/>
          <a:p>
            <a:pPr algn="ctr"/>
            <a:r>
              <a:rPr lang="en" sz="1920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Scenario </a:t>
            </a:r>
            <a:r>
              <a:rPr lang="en-US" sz="1920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lang="en-US" sz="288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1630297" y="5154079"/>
            <a:ext cx="4133316" cy="2856356"/>
          </a:xfrm>
          <a:prstGeom prst="roundRect">
            <a:avLst>
              <a:gd name="adj" fmla="val 24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algn="ctr"/>
            <a:endParaRPr sz="224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5877729" y="5147471"/>
            <a:ext cx="4133316" cy="2856356"/>
          </a:xfrm>
          <a:prstGeom prst="roundRect">
            <a:avLst>
              <a:gd name="adj" fmla="val 24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algn="ctr"/>
            <a:endParaRPr sz="224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10125163" y="5161223"/>
            <a:ext cx="4133316" cy="2856356"/>
          </a:xfrm>
          <a:prstGeom prst="roundRect">
            <a:avLst>
              <a:gd name="adj" fmla="val 24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algn="ctr"/>
            <a:endParaRPr sz="224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5031"/>
          <a:stretch/>
        </p:blipFill>
        <p:spPr>
          <a:xfrm>
            <a:off x="5896789" y="5161223"/>
            <a:ext cx="4095196" cy="28173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48D1CA-043D-E217-0B36-806EBF5E2132}"/>
              </a:ext>
            </a:extLst>
          </p:cNvPr>
          <p:cNvGrpSpPr/>
          <p:nvPr/>
        </p:nvGrpSpPr>
        <p:grpSpPr>
          <a:xfrm>
            <a:off x="11912743" y="102513"/>
            <a:ext cx="2989441" cy="418393"/>
            <a:chOff x="9459199" y="935684"/>
            <a:chExt cx="2491201" cy="348661"/>
          </a:xfrm>
        </p:grpSpPr>
        <p:sp>
          <p:nvSpPr>
            <p:cNvPr id="83" name="Google Shape;83;p4"/>
            <p:cNvSpPr/>
            <p:nvPr/>
          </p:nvSpPr>
          <p:spPr>
            <a:xfrm>
              <a:off x="9459199" y="935684"/>
              <a:ext cx="2491201" cy="348661"/>
            </a:xfrm>
            <a:prstGeom prst="roundRect">
              <a:avLst>
                <a:gd name="adj" fmla="val 4510"/>
              </a:avLst>
            </a:prstGeom>
            <a:noFill/>
            <a:ln>
              <a:noFill/>
            </a:ln>
          </p:spPr>
          <p:txBody>
            <a:bodyPr spcFirstLastPara="1" wrap="square" lIns="146280" tIns="73120" rIns="146280" bIns="73120" anchor="ctr" anchorCtr="0">
              <a:noAutofit/>
            </a:bodyPr>
            <a:lstStyle/>
            <a:p>
              <a:pPr>
                <a:buClr>
                  <a:srgbClr val="FFC000"/>
                </a:buClr>
                <a:buSzPts val="1200"/>
              </a:pPr>
              <a:r>
                <a:rPr lang="en" sz="1920" dirty="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Dataset: </a:t>
              </a:r>
              <a:r>
                <a:rPr lang="en" sz="1920" dirty="0">
                  <a:solidFill>
                    <a:srgbClr val="FFF2CC"/>
                  </a:solidFill>
                  <a:latin typeface="Calibri"/>
                  <a:ea typeface="Calibri"/>
                  <a:cs typeface="Calibri"/>
                  <a:sym typeface="Calibri"/>
                </a:rPr>
                <a:t>Foresight v1</a:t>
              </a:r>
              <a:endParaRPr sz="288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" name="Graphic 2" descr="Play with solid fill">
              <a:extLst>
                <a:ext uri="{FF2B5EF4-FFF2-40B4-BE49-F238E27FC236}">
                  <a16:creationId xmlns:a16="http://schemas.microsoft.com/office/drawing/2014/main" id="{D10081D3-3BEA-1087-F1BA-3B2F03235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1415496" y="1015395"/>
              <a:ext cx="196188" cy="218185"/>
            </a:xfrm>
            <a:prstGeom prst="rect">
              <a:avLst/>
            </a:prstGeom>
          </p:spPr>
        </p:pic>
      </p:grpSp>
      <p:pic>
        <p:nvPicPr>
          <p:cNvPr id="4" name="Graphic 3" descr="Play with solid fill">
            <a:extLst>
              <a:ext uri="{FF2B5EF4-FFF2-40B4-BE49-F238E27FC236}">
                <a16:creationId xmlns:a16="http://schemas.microsoft.com/office/drawing/2014/main" id="{1684CAE6-28D0-D7E3-3876-B2CB06B7F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695634" y="1981878"/>
            <a:ext cx="235426" cy="261822"/>
          </a:xfrm>
          <a:prstGeom prst="rect">
            <a:avLst/>
          </a:prstGeom>
        </p:spPr>
      </p:pic>
      <p:pic>
        <p:nvPicPr>
          <p:cNvPr id="5" name="Graphic 4" descr="Play with solid fill">
            <a:extLst>
              <a:ext uri="{FF2B5EF4-FFF2-40B4-BE49-F238E27FC236}">
                <a16:creationId xmlns:a16="http://schemas.microsoft.com/office/drawing/2014/main" id="{F432B18F-9CAA-37AD-DB7E-01CB03223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700863" y="3188898"/>
            <a:ext cx="235426" cy="261822"/>
          </a:xfrm>
          <a:prstGeom prst="rect">
            <a:avLst/>
          </a:prstGeom>
        </p:spPr>
      </p:pic>
      <p:sp>
        <p:nvSpPr>
          <p:cNvPr id="27" name="Google Shape;80;p4">
            <a:extLst>
              <a:ext uri="{FF2B5EF4-FFF2-40B4-BE49-F238E27FC236}">
                <a16:creationId xmlns:a16="http://schemas.microsoft.com/office/drawing/2014/main" id="{F3E1F30E-3AF3-0589-986D-097C456D82C9}"/>
              </a:ext>
            </a:extLst>
          </p:cNvPr>
          <p:cNvSpPr/>
          <p:nvPr/>
        </p:nvSpPr>
        <p:spPr>
          <a:xfrm rot="16200000">
            <a:off x="-3280412" y="3917222"/>
            <a:ext cx="7587626" cy="10371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algn="ctr"/>
            <a:endParaRPr sz="168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1E912A-321A-6B23-378E-B66D920AF80C}"/>
              </a:ext>
            </a:extLst>
          </p:cNvPr>
          <p:cNvGrpSpPr/>
          <p:nvPr/>
        </p:nvGrpSpPr>
        <p:grpSpPr>
          <a:xfrm>
            <a:off x="143068" y="1178653"/>
            <a:ext cx="693876" cy="6455202"/>
            <a:chOff x="115121" y="782031"/>
            <a:chExt cx="578230" cy="5379335"/>
          </a:xfrm>
        </p:grpSpPr>
        <p:pic>
          <p:nvPicPr>
            <p:cNvPr id="28" name="Graphic 27" descr="Water with solid fill">
              <a:extLst>
                <a:ext uri="{FF2B5EF4-FFF2-40B4-BE49-F238E27FC236}">
                  <a16:creationId xmlns:a16="http://schemas.microsoft.com/office/drawing/2014/main" id="{B2393034-FAF8-9ACD-C99C-729915FE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8201" y="1473120"/>
              <a:ext cx="541948" cy="541948"/>
            </a:xfrm>
            <a:prstGeom prst="rect">
              <a:avLst/>
            </a:prstGeom>
          </p:spPr>
        </p:pic>
        <p:pic>
          <p:nvPicPr>
            <p:cNvPr id="29" name="Graphic 28" descr="Corn with solid fill">
              <a:extLst>
                <a:ext uri="{FF2B5EF4-FFF2-40B4-BE49-F238E27FC236}">
                  <a16:creationId xmlns:a16="http://schemas.microsoft.com/office/drawing/2014/main" id="{54779F4C-E6CD-A723-D746-5680ECC95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7833" y="2307284"/>
              <a:ext cx="541948" cy="541948"/>
            </a:xfrm>
            <a:prstGeom prst="rect">
              <a:avLst/>
            </a:prstGeom>
          </p:spPr>
        </p:pic>
        <p:pic>
          <p:nvPicPr>
            <p:cNvPr id="30" name="Graphic 29" descr="Thermometer with solid fill">
              <a:extLst>
                <a:ext uri="{FF2B5EF4-FFF2-40B4-BE49-F238E27FC236}">
                  <a16:creationId xmlns:a16="http://schemas.microsoft.com/office/drawing/2014/main" id="{1C97E776-85AB-E648-50ED-FBB4B3D4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7833" y="3136200"/>
              <a:ext cx="541948" cy="541948"/>
            </a:xfrm>
            <a:prstGeom prst="rect">
              <a:avLst/>
            </a:prstGeom>
          </p:spPr>
        </p:pic>
        <p:pic>
          <p:nvPicPr>
            <p:cNvPr id="31" name="Graphic 30" descr="Production with solid fill">
              <a:extLst>
                <a:ext uri="{FF2B5EF4-FFF2-40B4-BE49-F238E27FC236}">
                  <a16:creationId xmlns:a16="http://schemas.microsoft.com/office/drawing/2014/main" id="{CB1F4A7A-4C3B-E3B3-289F-8EA4E2783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1403" y="3965116"/>
              <a:ext cx="541948" cy="541948"/>
            </a:xfrm>
            <a:prstGeom prst="rect">
              <a:avLst/>
            </a:prstGeom>
          </p:spPr>
        </p:pic>
        <p:pic>
          <p:nvPicPr>
            <p:cNvPr id="32" name="Graphic 31" descr="Group of men with solid fill">
              <a:extLst>
                <a:ext uri="{FF2B5EF4-FFF2-40B4-BE49-F238E27FC236}">
                  <a16:creationId xmlns:a16="http://schemas.microsoft.com/office/drawing/2014/main" id="{9D38DEEC-6A52-6B96-A2BC-CD6A24F64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5121" y="4792267"/>
              <a:ext cx="541948" cy="541948"/>
            </a:xfrm>
            <a:prstGeom prst="rect">
              <a:avLst/>
            </a:prstGeom>
          </p:spPr>
        </p:pic>
        <p:pic>
          <p:nvPicPr>
            <p:cNvPr id="33" name="Graphic 32" descr="Coins with solid fill">
              <a:extLst>
                <a:ext uri="{FF2B5EF4-FFF2-40B4-BE49-F238E27FC236}">
                  <a16:creationId xmlns:a16="http://schemas.microsoft.com/office/drawing/2014/main" id="{C2281F96-9F52-C092-E361-ED11C292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5121" y="5619418"/>
              <a:ext cx="541948" cy="541948"/>
            </a:xfrm>
            <a:prstGeom prst="rect">
              <a:avLst/>
            </a:prstGeom>
          </p:spPr>
        </p:pic>
        <p:pic>
          <p:nvPicPr>
            <p:cNvPr id="35" name="Graphic 34" descr="Gauge with solid fill">
              <a:extLst>
                <a:ext uri="{FF2B5EF4-FFF2-40B4-BE49-F238E27FC236}">
                  <a16:creationId xmlns:a16="http://schemas.microsoft.com/office/drawing/2014/main" id="{81CDFA5D-BAC7-4D5A-6B2F-1B99754C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1403" y="782031"/>
              <a:ext cx="541948" cy="541948"/>
            </a:xfrm>
            <a:prstGeom prst="rect">
              <a:avLst/>
            </a:prstGeom>
          </p:spPr>
        </p:pic>
      </p:grpSp>
      <p:pic>
        <p:nvPicPr>
          <p:cNvPr id="37" name="Graphic 36" descr="Play with solid fill">
            <a:extLst>
              <a:ext uri="{FF2B5EF4-FFF2-40B4-BE49-F238E27FC236}">
                <a16:creationId xmlns:a16="http://schemas.microsoft.com/office/drawing/2014/main" id="{BF2FD37E-4969-ED2E-E91F-111E4A5FD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94062" y="795123"/>
            <a:ext cx="235426" cy="26182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D47884-1E1F-FAF7-BD7B-CBABA873C6E1}"/>
              </a:ext>
            </a:extLst>
          </p:cNvPr>
          <p:cNvGrpSpPr/>
          <p:nvPr/>
        </p:nvGrpSpPr>
        <p:grpSpPr>
          <a:xfrm>
            <a:off x="6738753" y="899355"/>
            <a:ext cx="4906802" cy="406200"/>
            <a:chOff x="5057387" y="1150027"/>
            <a:chExt cx="4906802" cy="406200"/>
          </a:xfrm>
        </p:grpSpPr>
        <p:sp>
          <p:nvSpPr>
            <p:cNvPr id="15" name="Google Shape;80;p4">
              <a:extLst>
                <a:ext uri="{FF2B5EF4-FFF2-40B4-BE49-F238E27FC236}">
                  <a16:creationId xmlns:a16="http://schemas.microsoft.com/office/drawing/2014/main" id="{59FCA4E6-3C3B-4CFB-4205-9F195A3526CC}"/>
                </a:ext>
              </a:extLst>
            </p:cNvPr>
            <p:cNvSpPr/>
            <p:nvPr/>
          </p:nvSpPr>
          <p:spPr>
            <a:xfrm>
              <a:off x="5057387" y="1179978"/>
              <a:ext cx="4861320" cy="35105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6280" tIns="73120" rIns="146280" bIns="73120" anchor="ctr" anchorCtr="0">
              <a:noAutofit/>
            </a:bodyPr>
            <a:lstStyle/>
            <a:p>
              <a:pPr algn="ctr"/>
              <a:endParaRPr sz="168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1;p4">
              <a:extLst>
                <a:ext uri="{FF2B5EF4-FFF2-40B4-BE49-F238E27FC236}">
                  <a16:creationId xmlns:a16="http://schemas.microsoft.com/office/drawing/2014/main" id="{54951D77-685C-18D0-F413-CC69E3EDD163}"/>
                </a:ext>
              </a:extLst>
            </p:cNvPr>
            <p:cNvSpPr txBox="1"/>
            <p:nvPr/>
          </p:nvSpPr>
          <p:spPr>
            <a:xfrm>
              <a:off x="5102870" y="1150027"/>
              <a:ext cx="4861319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73120" rIns="146280" bIns="73120" anchor="t" anchorCtr="0">
              <a:spAutoFit/>
            </a:bodyPr>
            <a:lstStyle/>
            <a:p>
              <a:r>
                <a:rPr lang="en" sz="1680" dirty="0">
                  <a:solidFill>
                    <a:srgbClr val="FFC000"/>
                  </a:solidFill>
                  <a:latin typeface="Calibri"/>
                  <a:cs typeface="Calibri"/>
                  <a:sym typeface="Arial"/>
                </a:rPr>
                <a:t>% Change from :          </a:t>
              </a:r>
              <a:r>
                <a:rPr lang="en" sz="1600" dirty="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2015           </a:t>
              </a:r>
              <a:r>
                <a:rPr lang="en" sz="1600" dirty="0">
                  <a:solidFill>
                    <a:srgbClr val="FFC000"/>
                  </a:solidFill>
                  <a:latin typeface="Calibri"/>
                  <a:ea typeface="Arial"/>
                  <a:cs typeface="Calibri"/>
                  <a:sym typeface="Arial"/>
                </a:rPr>
                <a:t>to</a:t>
              </a:r>
              <a:r>
                <a:rPr lang="en" sz="1600" dirty="0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         2100 </a:t>
              </a:r>
              <a:endParaRPr sz="288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  <p:pic>
          <p:nvPicPr>
            <p:cNvPr id="18" name="Graphic 17" descr="Play with solid fill">
              <a:extLst>
                <a:ext uri="{FF2B5EF4-FFF2-40B4-BE49-F238E27FC236}">
                  <a16:creationId xmlns:a16="http://schemas.microsoft.com/office/drawing/2014/main" id="{CDA6E841-F199-619D-6E83-CF0305CE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7713470" y="1222216"/>
              <a:ext cx="235426" cy="261822"/>
            </a:xfrm>
            <a:prstGeom prst="rect">
              <a:avLst/>
            </a:prstGeom>
          </p:spPr>
        </p:pic>
        <p:pic>
          <p:nvPicPr>
            <p:cNvPr id="6" name="Graphic 5" descr="Play with solid fill">
              <a:extLst>
                <a:ext uri="{FF2B5EF4-FFF2-40B4-BE49-F238E27FC236}">
                  <a16:creationId xmlns:a16="http://schemas.microsoft.com/office/drawing/2014/main" id="{D1256230-21EF-B25D-EEA3-19D260FD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9406238" y="1225002"/>
              <a:ext cx="235426" cy="261822"/>
            </a:xfrm>
            <a:prstGeom prst="rect">
              <a:avLst/>
            </a:prstGeom>
          </p:spPr>
        </p:pic>
      </p:grpSp>
      <p:sp>
        <p:nvSpPr>
          <p:cNvPr id="38" name="Google Shape;80;p4">
            <a:extLst>
              <a:ext uri="{FF2B5EF4-FFF2-40B4-BE49-F238E27FC236}">
                <a16:creationId xmlns:a16="http://schemas.microsoft.com/office/drawing/2014/main" id="{1CC3D9B2-F594-D5C0-FE4A-D1EC64826CA8}"/>
              </a:ext>
            </a:extLst>
          </p:cNvPr>
          <p:cNvSpPr/>
          <p:nvPr/>
        </p:nvSpPr>
        <p:spPr>
          <a:xfrm>
            <a:off x="1630297" y="4227538"/>
            <a:ext cx="12628182" cy="483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algn="ctr"/>
            <a:endParaRPr sz="1680">
              <a:solidFill>
                <a:prstClr val="whit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98;p3">
            <a:extLst>
              <a:ext uri="{FF2B5EF4-FFF2-40B4-BE49-F238E27FC236}">
                <a16:creationId xmlns:a16="http://schemas.microsoft.com/office/drawing/2014/main" id="{A1B215D4-74D3-8997-1A10-F2DFB2FFFEDC}"/>
              </a:ext>
            </a:extLst>
          </p:cNvPr>
          <p:cNvSpPr txBox="1"/>
          <p:nvPr/>
        </p:nvSpPr>
        <p:spPr>
          <a:xfrm>
            <a:off x="1630297" y="4294976"/>
            <a:ext cx="12628181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14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Selected: Yields </a:t>
            </a:r>
            <a:r>
              <a:rPr lang="en" sz="14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(tons)    .</a:t>
            </a:r>
            <a:endParaRPr sz="2400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E2D38AD-E88C-2263-C45C-646C16755CBD}"/>
              </a:ext>
            </a:extLst>
          </p:cNvPr>
          <p:cNvGrpSpPr/>
          <p:nvPr/>
        </p:nvGrpSpPr>
        <p:grpSpPr>
          <a:xfrm>
            <a:off x="1630297" y="4712350"/>
            <a:ext cx="12616803" cy="423436"/>
            <a:chOff x="1395347" y="4528273"/>
            <a:chExt cx="12616803" cy="423436"/>
          </a:xfrm>
        </p:grpSpPr>
        <p:sp>
          <p:nvSpPr>
            <p:cNvPr id="44" name="Google Shape;81;p4">
              <a:extLst>
                <a:ext uri="{FF2B5EF4-FFF2-40B4-BE49-F238E27FC236}">
                  <a16:creationId xmlns:a16="http://schemas.microsoft.com/office/drawing/2014/main" id="{F5A1106B-C622-C235-C0AF-EFE33BDC241A}"/>
                </a:ext>
              </a:extLst>
            </p:cNvPr>
            <p:cNvSpPr txBox="1"/>
            <p:nvPr/>
          </p:nvSpPr>
          <p:spPr>
            <a:xfrm>
              <a:off x="1395347" y="4528273"/>
              <a:ext cx="4133316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73120" rIns="146280" bIns="73120" anchor="t" anchorCtr="0">
              <a:spAutoFit/>
            </a:bodyPr>
            <a:lstStyle/>
            <a:p>
              <a:pPr algn="ctr"/>
              <a:r>
                <a:rPr lang="en" sz="1680" dirty="0">
                  <a:solidFill>
                    <a:srgbClr val="FFC000"/>
                  </a:solidFill>
                  <a:latin typeface="Calibri"/>
                  <a:cs typeface="Calibri"/>
                  <a:sym typeface="Arial"/>
                </a:rPr>
                <a:t>Global – All Scenarios </a:t>
              </a:r>
              <a:endParaRPr sz="288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45" name="Google Shape;81;p4">
              <a:extLst>
                <a:ext uri="{FF2B5EF4-FFF2-40B4-BE49-F238E27FC236}">
                  <a16:creationId xmlns:a16="http://schemas.microsoft.com/office/drawing/2014/main" id="{3F6AE146-7B88-E8DE-541B-AB3382BB2FD2}"/>
                </a:ext>
              </a:extLst>
            </p:cNvPr>
            <p:cNvSpPr txBox="1"/>
            <p:nvPr/>
          </p:nvSpPr>
          <p:spPr>
            <a:xfrm>
              <a:off x="5642779" y="4545509"/>
              <a:ext cx="4160953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73120" rIns="146280" bIns="73120" anchor="t" anchorCtr="0">
              <a:spAutoFit/>
            </a:bodyPr>
            <a:lstStyle/>
            <a:p>
              <a:pPr algn="ctr"/>
              <a:r>
                <a:rPr lang="en" sz="1680" dirty="0">
                  <a:solidFill>
                    <a:srgbClr val="FFC000"/>
                  </a:solidFill>
                  <a:latin typeface="Calibri"/>
                  <a:cs typeface="Calibri"/>
                  <a:sym typeface="Arial"/>
                </a:rPr>
                <a:t>Map – Scenario X vs. Y</a:t>
              </a:r>
              <a:endParaRPr sz="288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46" name="Google Shape;81;p4">
              <a:extLst>
                <a:ext uri="{FF2B5EF4-FFF2-40B4-BE49-F238E27FC236}">
                  <a16:creationId xmlns:a16="http://schemas.microsoft.com/office/drawing/2014/main" id="{9E19525C-0480-E872-6782-BDE08B9CAD85}"/>
                </a:ext>
              </a:extLst>
            </p:cNvPr>
            <p:cNvSpPr txBox="1"/>
            <p:nvPr/>
          </p:nvSpPr>
          <p:spPr>
            <a:xfrm>
              <a:off x="9851197" y="4534676"/>
              <a:ext cx="4160953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73120" rIns="146280" bIns="73120" anchor="t" anchorCtr="0">
              <a:spAutoFit/>
            </a:bodyPr>
            <a:lstStyle/>
            <a:p>
              <a:pPr algn="ctr"/>
              <a:r>
                <a:rPr lang="en" sz="1680" dirty="0">
                  <a:solidFill>
                    <a:srgbClr val="FFC000"/>
                  </a:solidFill>
                  <a:latin typeface="Calibri"/>
                  <a:cs typeface="Calibri"/>
                  <a:sym typeface="Arial"/>
                </a:rPr>
                <a:t>Top 10 Countries – By type</a:t>
              </a:r>
              <a:endParaRPr sz="288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B833BD3-95B7-2E06-E541-A73C8851F5E8}"/>
              </a:ext>
            </a:extLst>
          </p:cNvPr>
          <p:cNvCxnSpPr>
            <a:cxnSpLocks/>
            <a:stCxn id="75" idx="0"/>
          </p:cNvCxnSpPr>
          <p:nvPr/>
        </p:nvCxnSpPr>
        <p:spPr>
          <a:xfrm>
            <a:off x="7944387" y="5161223"/>
            <a:ext cx="0" cy="28446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034ABE6-AF68-D8ED-7789-D3880ECE6541}"/>
              </a:ext>
            </a:extLst>
          </p:cNvPr>
          <p:cNvSpPr>
            <a:spLocks noChangeAspect="1"/>
          </p:cNvSpPr>
          <p:nvPr/>
        </p:nvSpPr>
        <p:spPr>
          <a:xfrm rot="2703452">
            <a:off x="7852552" y="6323958"/>
            <a:ext cx="182859" cy="182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67;p4">
            <a:extLst>
              <a:ext uri="{FF2B5EF4-FFF2-40B4-BE49-F238E27FC236}">
                <a16:creationId xmlns:a16="http://schemas.microsoft.com/office/drawing/2014/main" id="{3A76BA30-4B1E-2C9A-3378-C81A66B76EE2}"/>
              </a:ext>
            </a:extLst>
          </p:cNvPr>
          <p:cNvSpPr txBox="1"/>
          <p:nvPr/>
        </p:nvSpPr>
        <p:spPr>
          <a:xfrm>
            <a:off x="6250970" y="5193511"/>
            <a:ext cx="1517435" cy="33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73120" rIns="146280" bIns="73120" anchor="t" anchorCtr="0">
            <a:spAutoFit/>
          </a:bodyPr>
          <a:lstStyle/>
          <a:p>
            <a:pPr algn="ctr"/>
            <a:r>
              <a:rPr lang="en" sz="1200" b="1" dirty="0">
                <a:solidFill>
                  <a:prstClr val="white"/>
                </a:solidFill>
                <a:latin typeface="Arial"/>
                <a:ea typeface="Arial"/>
                <a:cs typeface="Arial"/>
                <a:sym typeface="Arial"/>
              </a:rPr>
              <a:t>Scenario X</a:t>
            </a:r>
            <a:endParaRPr sz="1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oogle Shape;67;p4">
            <a:extLst>
              <a:ext uri="{FF2B5EF4-FFF2-40B4-BE49-F238E27FC236}">
                <a16:creationId xmlns:a16="http://schemas.microsoft.com/office/drawing/2014/main" id="{82272335-34A0-F39E-6B98-2B1627EF997F}"/>
              </a:ext>
            </a:extLst>
          </p:cNvPr>
          <p:cNvSpPr txBox="1"/>
          <p:nvPr/>
        </p:nvSpPr>
        <p:spPr>
          <a:xfrm>
            <a:off x="8280533" y="5193511"/>
            <a:ext cx="1517435" cy="332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73120" rIns="146280" bIns="73120" anchor="t" anchorCtr="0">
            <a:spAutoFit/>
          </a:bodyPr>
          <a:lstStyle/>
          <a:p>
            <a:pPr algn="ctr"/>
            <a:r>
              <a:rPr lang="en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Scenario Y`</a:t>
            </a:r>
            <a:endParaRPr sz="1800" b="1" dirty="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194FDE2-895A-278A-ECAF-AC231682C79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12839" y="1394005"/>
            <a:ext cx="9252825" cy="2743623"/>
          </a:xfrm>
          <a:prstGeom prst="rect">
            <a:avLst/>
          </a:prstGeom>
        </p:spPr>
      </p:pic>
      <p:pic>
        <p:nvPicPr>
          <p:cNvPr id="85" name="Picture 84" descr="Chart&#10;&#10;Description automatically generated">
            <a:extLst>
              <a:ext uri="{FF2B5EF4-FFF2-40B4-BE49-F238E27FC236}">
                <a16:creationId xmlns:a16="http://schemas.microsoft.com/office/drawing/2014/main" id="{B50D33D9-88F9-B28B-6027-B48E25D13FA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b="6300"/>
          <a:stretch/>
        </p:blipFill>
        <p:spPr>
          <a:xfrm>
            <a:off x="1673437" y="5220539"/>
            <a:ext cx="4085153" cy="2758021"/>
          </a:xfrm>
          <a:prstGeom prst="rect">
            <a:avLst/>
          </a:prstGeom>
        </p:spPr>
      </p:pic>
      <p:pic>
        <p:nvPicPr>
          <p:cNvPr id="87" name="Google Shape;154;p3" descr="Corn with solid fill">
            <a:extLst>
              <a:ext uri="{FF2B5EF4-FFF2-40B4-BE49-F238E27FC236}">
                <a16:creationId xmlns:a16="http://schemas.microsoft.com/office/drawing/2014/main" id="{9ED4229A-540E-8F09-4EB6-84C70F6FDC67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870528" y="4292071"/>
            <a:ext cx="318369" cy="34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Picture 90" descr="Chart&#10;&#10;Description automatically generated">
            <a:extLst>
              <a:ext uri="{FF2B5EF4-FFF2-40B4-BE49-F238E27FC236}">
                <a16:creationId xmlns:a16="http://schemas.microsoft.com/office/drawing/2014/main" id="{BBF067A5-7C79-C06B-C952-78E451A6130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87027" y="5226955"/>
            <a:ext cx="4060073" cy="27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32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03F6B-60D6-B23F-D701-2819D5A2D2F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89350" y="508000"/>
            <a:ext cx="1463040" cy="612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B5E01-4D8C-E5EF-8C58-67B80E99377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651760"/>
            <a:ext cx="2926080" cy="2926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5BDA21-FC0E-71B9-665B-3E9A55C2C2B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88080" y="3086100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>
                <a:solidFill>
                  <a:srgbClr val="5B5B5B"/>
                </a:solidFill>
              </a:rPr>
              <a:t>What are your thoughts on improving this dashboard (design, content, takeaways etc.)?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8AEBFA-27BE-E22B-2CB4-2ECFFB562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88080" y="7467600"/>
            <a:ext cx="10688320" cy="61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2897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38963-E5D9-2C9F-9386-40DD2D42D6D9}"/>
              </a:ext>
            </a:extLst>
          </p:cNvPr>
          <p:cNvSpPr/>
          <p:nvPr/>
        </p:nvSpPr>
        <p:spPr>
          <a:xfrm>
            <a:off x="6570338" y="2435282"/>
            <a:ext cx="7423958" cy="3539430"/>
          </a:xfrm>
          <a:prstGeom prst="rect">
            <a:avLst/>
          </a:prstGeom>
          <a:solidFill>
            <a:srgbClr val="31B8CA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8B7E8-AA42-3FEB-918C-1C65D47A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2A591-262D-9DC2-418D-5E9876EE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834" y="319334"/>
            <a:ext cx="10067365" cy="1100666"/>
          </a:xfrm>
        </p:spPr>
        <p:txBody>
          <a:bodyPr/>
          <a:lstStyle/>
          <a:p>
            <a:r>
              <a:rPr lang="en-US" dirty="0"/>
              <a:t>Thank You – Come talk to me!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8E1CC-846E-F1B1-6E3A-9A6CB4E30BCD}"/>
              </a:ext>
            </a:extLst>
          </p:cNvPr>
          <p:cNvSpPr txBox="1"/>
          <p:nvPr/>
        </p:nvSpPr>
        <p:spPr>
          <a:xfrm>
            <a:off x="7122440" y="2590492"/>
            <a:ext cx="643959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GCIMS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Integration:</a:t>
            </a:r>
          </a:p>
          <a:p>
            <a:pPr algn="ctr"/>
            <a:r>
              <a:rPr lang="en-US" sz="4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Reproducible, robust, and scalable workflows for interoperable human-Earth system modeling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1613-DDF2-980A-0C89-4063D1AEAD44}"/>
              </a:ext>
            </a:extLst>
          </p:cNvPr>
          <p:cNvSpPr txBox="1"/>
          <p:nvPr/>
        </p:nvSpPr>
        <p:spPr>
          <a:xfrm>
            <a:off x="1630506" y="2435282"/>
            <a:ext cx="4201738" cy="35394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POSTER</a:t>
            </a:r>
          </a:p>
          <a:p>
            <a:pPr algn="ctr"/>
            <a:endParaRPr 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Wed, 26 Apr</a:t>
            </a:r>
            <a:endParaRPr 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endParaRPr lang="en-US" sz="3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08:30–10:15 </a:t>
            </a:r>
          </a:p>
          <a:p>
            <a:pPr algn="ctr"/>
            <a:endParaRPr 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Hall X4 | 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X4.186</a:t>
            </a:r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4F03D-B0AC-8D4C-CDF0-431A4E924824}"/>
              </a:ext>
            </a:extLst>
          </p:cNvPr>
          <p:cNvSpPr txBox="1"/>
          <p:nvPr/>
        </p:nvSpPr>
        <p:spPr>
          <a:xfrm>
            <a:off x="5778110" y="0"/>
            <a:ext cx="5281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000" i="0" dirty="0">
                <a:effectLst/>
                <a:latin typeface="Inter"/>
              </a:rPr>
              <a:t>Join at </a:t>
            </a:r>
            <a:r>
              <a:rPr lang="da-DK" sz="2000" i="0" dirty="0">
                <a:effectLst/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 dirty="0">
                <a:effectLst/>
                <a:latin typeface="Inter"/>
              </a:rPr>
              <a:t>   </a:t>
            </a:r>
            <a:r>
              <a:rPr lang="da-DK" sz="2000" b="1" i="0" dirty="0">
                <a:effectLst/>
                <a:latin typeface="Inter"/>
              </a:rPr>
              <a:t>4138202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8116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17DB9-61C8-35AA-3740-7533AA9C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80D720-1B27-DD2C-40EF-7393D70F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- Dashboarding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03754-6BBB-359F-C1F7-C1720D32E54B}"/>
              </a:ext>
            </a:extLst>
          </p:cNvPr>
          <p:cNvSpPr txBox="1"/>
          <p:nvPr/>
        </p:nvSpPr>
        <p:spPr>
          <a:xfrm>
            <a:off x="1108261" y="71536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hlinkClick r:id="rId2"/>
              </a:rPr>
              <a:t>https://coronavirus.jhu.edu/map.html</a:t>
            </a:r>
            <a:r>
              <a:rPr lang="en-US" sz="180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E2FBA3-373D-4B92-6AA8-11C8CEEC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61" y="1997434"/>
            <a:ext cx="7328746" cy="4974866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BED968-E160-8CCD-F005-FE315EECD8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842457" y="1876784"/>
            <a:ext cx="5378450" cy="390525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u="sng" dirty="0">
                <a:latin typeface="Arial"/>
                <a:cs typeface="Arial"/>
              </a:rPr>
              <a:t>What is a dashboard?</a:t>
            </a:r>
          </a:p>
          <a:p>
            <a:r>
              <a:rPr lang="en-US" dirty="0">
                <a:latin typeface="Arial"/>
                <a:cs typeface="Arial"/>
              </a:rPr>
              <a:t>Live visual interface that displays key data and metrics</a:t>
            </a:r>
          </a:p>
          <a:p>
            <a:r>
              <a:rPr lang="en-US" dirty="0">
                <a:latin typeface="Arial"/>
                <a:cs typeface="Arial"/>
              </a:rPr>
              <a:t>Linked to a database</a:t>
            </a:r>
          </a:p>
          <a:p>
            <a:r>
              <a:rPr lang="en-US" dirty="0">
                <a:latin typeface="Arial"/>
                <a:cs typeface="Arial"/>
              </a:rPr>
              <a:t>Provides a snapshot of important information in real-time or near-real-time</a:t>
            </a:r>
          </a:p>
          <a:p>
            <a:r>
              <a:rPr lang="en-US" dirty="0">
                <a:latin typeface="Arial"/>
                <a:cs typeface="Arial"/>
              </a:rPr>
              <a:t>Enables quick identification of areas of concern and trends</a:t>
            </a:r>
          </a:p>
          <a:p>
            <a:r>
              <a:rPr lang="en-US" dirty="0">
                <a:latin typeface="Arial"/>
                <a:cs typeface="Arial"/>
              </a:rPr>
              <a:t>Helps inform decision-making and drive action.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A3B4C-EFC0-1FE7-1E24-8BE77CAE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C58172-847D-CA40-D96A-4363CEA8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b"/>
          <a:lstStyle/>
          <a:p>
            <a:r>
              <a:rPr lang="en-US">
                <a:latin typeface="Arial"/>
                <a:cs typeface="Arial"/>
              </a:rPr>
              <a:t>Introduction – </a:t>
            </a:r>
            <a:r>
              <a:rPr lang="en-US" err="1">
                <a:latin typeface="Arial"/>
                <a:cs typeface="Arial"/>
              </a:rPr>
              <a:t>Slido</a:t>
            </a:r>
            <a:r>
              <a:rPr lang="en-US">
                <a:latin typeface="Arial"/>
                <a:cs typeface="Arial"/>
              </a:rPr>
              <a:t> Survey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8B60F-8618-A080-914A-E2C13FD73A9D}"/>
              </a:ext>
            </a:extLst>
          </p:cNvPr>
          <p:cNvSpPr txBox="1"/>
          <p:nvPr/>
        </p:nvSpPr>
        <p:spPr>
          <a:xfrm>
            <a:off x="2708299" y="3222531"/>
            <a:ext cx="4416043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da-DK" sz="4400" i="0" dirty="0">
                <a:effectLst/>
                <a:latin typeface="Inter"/>
              </a:rPr>
              <a:t>Join at</a:t>
            </a:r>
          </a:p>
          <a:p>
            <a:pPr algn="r"/>
            <a:r>
              <a:rPr lang="da-DK" sz="4400" b="1" i="0" dirty="0">
                <a:effectLst/>
                <a:latin typeface="Inter"/>
                <a:hlinkClick r:id="rId2"/>
              </a:rPr>
              <a:t>www.Slido.com</a:t>
            </a:r>
            <a:endParaRPr lang="da-DK" sz="4400" b="1" i="0" dirty="0">
              <a:effectLst/>
              <a:latin typeface="Inter"/>
            </a:endParaRPr>
          </a:p>
          <a:p>
            <a:pPr algn="r"/>
            <a:r>
              <a:rPr lang="da-DK" sz="4400" b="1" i="0" dirty="0">
                <a:solidFill>
                  <a:srgbClr val="31B8CA"/>
                </a:solidFill>
                <a:effectLst/>
                <a:latin typeface="Inter"/>
              </a:rPr>
              <a:t>#4138202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3861A8F-139B-7709-A62D-1B1E13C3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144" y="297804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3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ECEA1-8C56-7ED0-1553-BEC22D20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C041D-E6D6-7470-C019-6F605B532D8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89350" y="508000"/>
            <a:ext cx="1463040" cy="61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AC75A-722A-B9CB-CC6A-524FE68C43A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651760"/>
            <a:ext cx="2926080" cy="2926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D1CF6A-C165-523F-16C7-E9F3E65879A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88080" y="3086100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If you weren't a human what would you like to be?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F62B26-4A44-E77C-FB7E-8F548484E2B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88080" y="7467600"/>
            <a:ext cx="10688320" cy="61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747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A3B4C-EFC0-1FE7-1E24-8BE77CAE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C58172-847D-CA40-D96A-4363CEA8A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834" y="336166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 dirty="0">
                <a:latin typeface="Arial"/>
                <a:cs typeface="Arial"/>
              </a:rPr>
              <a:t>If you weren’t a human what would you like o be?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2CCFE-EFFE-BA3B-D3E6-3AC09D2E2272}"/>
              </a:ext>
            </a:extLst>
          </p:cNvPr>
          <p:cNvSpPr txBox="1"/>
          <p:nvPr/>
        </p:nvSpPr>
        <p:spPr>
          <a:xfrm>
            <a:off x="6463332" y="1926053"/>
            <a:ext cx="290977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JGCRI 13 Apr 2023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03641C-D540-A021-7CFE-341A37EB6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7" t="30438" r="21066" b="16297"/>
          <a:stretch/>
        </p:blipFill>
        <p:spPr>
          <a:xfrm>
            <a:off x="3846022" y="2510443"/>
            <a:ext cx="7309658" cy="4383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0EFFC-08C4-7A21-73D0-813D7AF64ED0}"/>
              </a:ext>
            </a:extLst>
          </p:cNvPr>
          <p:cNvSpPr txBox="1"/>
          <p:nvPr/>
        </p:nvSpPr>
        <p:spPr>
          <a:xfrm>
            <a:off x="5778110" y="0"/>
            <a:ext cx="5281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000" i="0" dirty="0">
                <a:effectLst/>
                <a:latin typeface="Inter"/>
              </a:rPr>
              <a:t>Join at </a:t>
            </a:r>
            <a:r>
              <a:rPr lang="da-DK" sz="2000" i="0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 dirty="0">
                <a:effectLst/>
                <a:latin typeface="Inter"/>
              </a:rPr>
              <a:t>   </a:t>
            </a:r>
            <a:r>
              <a:rPr lang="da-DK" sz="2000" b="1" i="0" dirty="0">
                <a:effectLst/>
                <a:latin typeface="Inter"/>
              </a:rPr>
              <a:t>4138202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602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DCB4B-86B0-585F-95DE-07F65655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039918-5AFF-524B-0BC7-4EAC2FF1A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834" y="285675"/>
            <a:ext cx="10067365" cy="1100666"/>
          </a:xfrm>
        </p:spPr>
        <p:txBody>
          <a:bodyPr/>
          <a:lstStyle/>
          <a:p>
            <a:r>
              <a:rPr lang="en-US" dirty="0"/>
              <a:t>Integrated Assessment Modeling (IAM)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A4297-DF41-8FBB-B6CD-82AA67E034F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6464300" cy="5486401"/>
          </a:xfrm>
        </p:spPr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616265"/>
                </a:solidFill>
                <a:effectLst/>
                <a:latin typeface="Arial" panose="020B0604020202020204" pitchFamily="34" charset="0"/>
              </a:rPr>
              <a:t>Represents socio-economics, energy, water, agriculture, land-use, and climate systems.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616265"/>
                </a:solidFill>
                <a:effectLst/>
                <a:latin typeface="Arial" panose="020B0604020202020204" pitchFamily="34" charset="0"/>
              </a:rPr>
              <a:t>GCAM used to capture long term (2100) multi-sector global dynamics</a:t>
            </a:r>
            <a:r>
              <a:rPr lang="en-US" b="0" i="0" dirty="0">
                <a:solidFill>
                  <a:srgbClr val="616265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616265"/>
                </a:solidFill>
                <a:effectLst/>
                <a:latin typeface="Arial" panose="020B0604020202020204" pitchFamily="34" charset="0"/>
              </a:rPr>
              <a:t>Solved using a market-equilibrium approach to balance demands and supplies in regional markets for different commodities.</a:t>
            </a:r>
            <a:r>
              <a:rPr lang="en-US" b="0" i="0" dirty="0">
                <a:solidFill>
                  <a:srgbClr val="616265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265"/>
                </a:solidFill>
              </a:rPr>
              <a:t>One of the selected models used by the IPCC in all its reports</a:t>
            </a:r>
            <a:endParaRPr lang="en-US" b="0" i="0" dirty="0">
              <a:solidFill>
                <a:srgbClr val="616265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DB73CA-3C27-4CFC-32D0-3C51BC4BF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054" y="2416350"/>
            <a:ext cx="6845346" cy="52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1B07EB-BDB0-3971-1644-6F1F11B5C2ED}"/>
              </a:ext>
            </a:extLst>
          </p:cNvPr>
          <p:cNvSpPr txBox="1"/>
          <p:nvPr/>
        </p:nvSpPr>
        <p:spPr>
          <a:xfrm>
            <a:off x="9090296" y="1454196"/>
            <a:ext cx="4697895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50" b="1" dirty="0">
                <a:cs typeface="Arial"/>
              </a:rPr>
              <a:t>Global Change Analysis Model (GCAM)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667BA-214C-5C73-F66D-A8BC616215EA}"/>
              </a:ext>
            </a:extLst>
          </p:cNvPr>
          <p:cNvSpPr txBox="1"/>
          <p:nvPr/>
        </p:nvSpPr>
        <p:spPr>
          <a:xfrm>
            <a:off x="5778110" y="0"/>
            <a:ext cx="5281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000" i="0" dirty="0">
                <a:effectLst/>
                <a:latin typeface="Inter"/>
              </a:rPr>
              <a:t>Join at </a:t>
            </a:r>
            <a:r>
              <a:rPr lang="da-DK" sz="2000" i="0" dirty="0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www.slido.com</a:t>
            </a:r>
            <a:r>
              <a:rPr lang="da-DK" sz="2000" i="0" dirty="0">
                <a:effectLst/>
                <a:latin typeface="Inter"/>
              </a:rPr>
              <a:t>   </a:t>
            </a:r>
            <a:r>
              <a:rPr lang="da-DK" sz="2000" b="1" i="0" dirty="0">
                <a:effectLst/>
                <a:latin typeface="Inter"/>
              </a:rPr>
              <a:t>4138202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9376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3A777-5AFA-AB17-F372-01DEA6B5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D3889-B5C4-986C-9135-FCFD6EAB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34" y="3441080"/>
            <a:ext cx="10067365" cy="1100666"/>
          </a:xfrm>
        </p:spPr>
        <p:txBody>
          <a:bodyPr lIns="0" tIns="45720" rIns="91440" bIns="45720" anchor="b"/>
          <a:lstStyle/>
          <a:p>
            <a:r>
              <a:rPr lang="en-US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66064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5058D-E189-A238-8EAB-15DDFF75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EC380-9D7A-BC58-A3BF-335E2543F05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89350" y="508000"/>
            <a:ext cx="1463040" cy="612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AD5CF-E7D8-68BC-B6CF-C4300542B50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651760"/>
            <a:ext cx="2926080" cy="2926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28F1AA-4F65-57E9-2CE6-84D112CF45B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88080" y="3086100"/>
            <a:ext cx="10434320" cy="20574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do you think are some benefits of a dashboard?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CAF0D-146D-CD74-E3F0-44A7B1830D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88080" y="7467600"/>
            <a:ext cx="10688320" cy="61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7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cbac00d3-4483-4bbc-9d31-67ef586945e1"/>
  <p:tag name="SLIDO_EVENT_SECTION_UUID" val="7f77ec49-3130-44c8-b789-4391c21db4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DE4MjU5MjZ9"/>
  <p:tag name="SLIDO_TYPE" val="SlidoPoll"/>
  <p:tag name="SLIDO_POLL_UUID" val="179506ed-37d1-477e-9a51-6dbdadcfdd10"/>
  <p:tag name="SLIDO_TIMELINE" val="W3sicG9sbFF1ZXN0aW9uVXVpZCI6IjMzZWEyYjBhLTJhODUtNDA1OS04NDFiLTcxODU0NmZiNTA0YyIsInNob3dSZXN1bHRzIjp0cnVlLCJzaG93Q29ycmVjdEFuc3dlcnMiOmZhbHNlLCJ2b3RpbmdMb2NrZWQiOmZhbHNlfV0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DIzNDA2MDR9"/>
  <p:tag name="SLIDO_TYPE" val="SlidoPoll"/>
  <p:tag name="SLIDO_POLL_UUID" val="2738de29-4c4c-4be3-b869-4c5225f99457"/>
  <p:tag name="SLIDO_TIMELINE" val="W3sicG9sbFF1ZXN0aW9uVXVpZCI6ImExMzljMDc2LTViYTEtNDFiZi1hNWE1LWNkYjVlNDY4MGYyYiIsInNob3dSZXN1bHRzIjp0cnVlLCJzaG93Q29ycmVjdEFuc3dlcnMiOmZhbHNlLCJ2b3RpbmdMb2NrZWQiOmZhbHNlfV0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DIzMzc1ODF9"/>
  <p:tag name="SLIDO_TYPE" val="SlidoPoll"/>
  <p:tag name="SLIDO_POLL_UUID" val="879aa495-4802-4615-b0b5-eb12fe621e19"/>
  <p:tag name="SLIDO_TIMELINE" val="W3sicG9sbFF1ZXN0aW9uVXVpZCI6ImU5N2FmYjI5LTg2OTktNDUwOS1iZDU0LTkxZWNhMDFkYjdjYyIsInNob3dSZXN1bHRzIjp0cnVlLCJzaG93Q29ycmVjdEFuc3dlcnMiOmZhbHNlLCJ2b3RpbmdMb2NrZWQiOmZhbHN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DIzNDA2MjJ9"/>
  <p:tag name="SLIDO_TYPE" val="SlidoPoll"/>
  <p:tag name="SLIDO_POLL_UUID" val="f9582e57-72ab-4503-9730-3f552f2c4a9c"/>
  <p:tag name="SLIDO_TIMELINE" val="W3sicG9sbFF1ZXN0aW9uVXVpZCI6IjgyNTU5ZGVhLTExNDItNDJmOS04MGExLTIxNWNmYjE5NzYyNyIsInNob3dSZXN1bHRzIjp0cnVlLCJzaG93Q29ycmVjdEFuc3dlcnMiOmZhbHNlLCJ2b3RpbmdMb2NrZWQiOmZhbHNlfV0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DIzNDA2NTN9"/>
  <p:tag name="SLIDO_TYPE" val="SlidoPoll"/>
  <p:tag name="SLIDO_POLL_UUID" val="09dbfbad-cb88-473a-ba36-e0c6ed3245ee"/>
  <p:tag name="SLIDO_TIMELINE" val="W3sicG9sbFF1ZXN0aW9uVXVpZCI6ImNkYzI4NDI2LTZjMzItNGNhZS1iOTNjLTcyZTg2YjkyMjlmOSIsInNob3dSZXN1bHRzIjp0cnVlLCJzaG93Q29ycmVjdEFuc3dlcnMiOmZhbHNlLCJ2b3RpbmdMb2NrZWQiOmZhbHN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266</TotalTime>
  <Words>1019</Words>
  <Application>Microsoft Office PowerPoint</Application>
  <PresentationFormat>Custom</PresentationFormat>
  <Paragraphs>165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Comic Sans MS</vt:lpstr>
      <vt:lpstr>Inter</vt:lpstr>
      <vt:lpstr>Söhne</vt:lpstr>
      <vt:lpstr>Wingdings</vt:lpstr>
      <vt:lpstr>PNNL_Option_4</vt:lpstr>
      <vt:lpstr>Office Theme</vt:lpstr>
      <vt:lpstr>Foresight – Global Change Analytics: Communicating complex science through interactive dashboards</vt:lpstr>
      <vt:lpstr>Introduction</vt:lpstr>
      <vt:lpstr>Introduction - Dashboarding</vt:lpstr>
      <vt:lpstr>Introduction – Slido Survey</vt:lpstr>
      <vt:lpstr>PowerPoint Presentation</vt:lpstr>
      <vt:lpstr>If you weren’t a human what would you like o be?</vt:lpstr>
      <vt:lpstr>Integrated Assessment Modeling (IAM)</vt:lpstr>
      <vt:lpstr>Motivation</vt:lpstr>
      <vt:lpstr>PowerPoint Presentation</vt:lpstr>
      <vt:lpstr>What do you think are some benefits of having a dashboard?</vt:lpstr>
      <vt:lpstr>Motivation – Need</vt:lpstr>
      <vt:lpstr>Scope</vt:lpstr>
      <vt:lpstr>PowerPoint Presentation</vt:lpstr>
      <vt:lpstr>Who do you think is your potential audience?</vt:lpstr>
      <vt:lpstr>Scope: Audience</vt:lpstr>
      <vt:lpstr>Design</vt:lpstr>
      <vt:lpstr>Design: Dashboard Elements</vt:lpstr>
      <vt:lpstr>Design:Visualization mistakes to avoid</vt:lpstr>
      <vt:lpstr>Preview Foresight</vt:lpstr>
      <vt:lpstr>PowerPoint Presentation</vt:lpstr>
      <vt:lpstr>PowerPoint Presentation</vt:lpstr>
      <vt:lpstr>PowerPoint Presentation</vt:lpstr>
      <vt:lpstr>PowerPoint Presentation</vt:lpstr>
      <vt:lpstr>Thank You – Come talk to 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Timothy</dc:creator>
  <cp:lastModifiedBy>Khan, Zarrar</cp:lastModifiedBy>
  <cp:revision>2</cp:revision>
  <dcterms:created xsi:type="dcterms:W3CDTF">2019-10-01T15:57:21Z</dcterms:created>
  <dcterms:modified xsi:type="dcterms:W3CDTF">2023-04-25T04:18:54Z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